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10688" r:id="rId3"/>
    <p:sldId id="257" r:id="rId4"/>
    <p:sldId id="274" r:id="rId5"/>
    <p:sldId id="10671" r:id="rId6"/>
    <p:sldId id="10690" r:id="rId7"/>
    <p:sldId id="10673" r:id="rId8"/>
    <p:sldId id="10683" r:id="rId9"/>
    <p:sldId id="10674" r:id="rId10"/>
    <p:sldId id="10682" r:id="rId11"/>
    <p:sldId id="10675" r:id="rId12"/>
    <p:sldId id="10676" r:id="rId13"/>
    <p:sldId id="10677" r:id="rId14"/>
    <p:sldId id="10685" r:id="rId15"/>
    <p:sldId id="10678" r:id="rId16"/>
    <p:sldId id="10679" r:id="rId17"/>
    <p:sldId id="10689" r:id="rId18"/>
    <p:sldId id="10680" r:id="rId19"/>
    <p:sldId id="10691" r:id="rId20"/>
    <p:sldId id="1068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7132"/>
    <a:srgbClr val="288CB4"/>
    <a:srgbClr val="FFD966"/>
    <a:srgbClr val="196B24"/>
    <a:srgbClr val="DDEBF2"/>
    <a:srgbClr val="3A6A7F"/>
    <a:srgbClr val="29718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1491D4-9D7F-4DC9-9E88-D9C78A0EA7CC}" v="1804" dt="2024-10-29T00:30:08.6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01" autoAdjust="0"/>
    <p:restoredTop sz="76350" autoAdjust="0"/>
  </p:normalViewPr>
  <p:slideViewPr>
    <p:cSldViewPr snapToGrid="0">
      <p:cViewPr varScale="1">
        <p:scale>
          <a:sx n="75" d="100"/>
          <a:sy n="75" d="100"/>
        </p:scale>
        <p:origin x="12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8" d="100"/>
          <a:sy n="98" d="100"/>
        </p:scale>
        <p:origin x="351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e, Hyunsu" userId="e95a56fb-10f6-4316-9dc9-81700c10ac4f" providerId="ADAL" clId="{847F0456-3929-4818-811E-77A245409E9C}"/>
    <pc:docChg chg="delSld modSld">
      <pc:chgData name="Chae, Hyunsu" userId="e95a56fb-10f6-4316-9dc9-81700c10ac4f" providerId="ADAL" clId="{847F0456-3929-4818-811E-77A245409E9C}" dt="2024-10-29T01:37:03.634" v="16" actId="47"/>
      <pc:docMkLst>
        <pc:docMk/>
      </pc:docMkLst>
      <pc:sldChg chg="modNotesTx">
        <pc:chgData name="Chae, Hyunsu" userId="e95a56fb-10f6-4316-9dc9-81700c10ac4f" providerId="ADAL" clId="{847F0456-3929-4818-811E-77A245409E9C}" dt="2024-10-29T01:36:01.164" v="1" actId="20577"/>
        <pc:sldMkLst>
          <pc:docMk/>
          <pc:sldMk cId="1346327623" sldId="257"/>
        </pc:sldMkLst>
      </pc:sldChg>
      <pc:sldChg chg="del">
        <pc:chgData name="Chae, Hyunsu" userId="e95a56fb-10f6-4316-9dc9-81700c10ac4f" providerId="ADAL" clId="{847F0456-3929-4818-811E-77A245409E9C}" dt="2024-10-29T01:37:03.634" v="16" actId="47"/>
        <pc:sldMkLst>
          <pc:docMk/>
          <pc:sldMk cId="932260108" sldId="270"/>
        </pc:sldMkLst>
      </pc:sldChg>
      <pc:sldChg chg="modNotesTx">
        <pc:chgData name="Chae, Hyunsu" userId="e95a56fb-10f6-4316-9dc9-81700c10ac4f" providerId="ADAL" clId="{847F0456-3929-4818-811E-77A245409E9C}" dt="2024-10-29T01:36:03.561" v="2" actId="20577"/>
        <pc:sldMkLst>
          <pc:docMk/>
          <pc:sldMk cId="772450911" sldId="274"/>
        </pc:sldMkLst>
      </pc:sldChg>
      <pc:sldChg chg="modNotesTx">
        <pc:chgData name="Chae, Hyunsu" userId="e95a56fb-10f6-4316-9dc9-81700c10ac4f" providerId="ADAL" clId="{847F0456-3929-4818-811E-77A245409E9C}" dt="2024-10-29T01:36:06.760" v="3" actId="20577"/>
        <pc:sldMkLst>
          <pc:docMk/>
          <pc:sldMk cId="3008617767" sldId="10671"/>
        </pc:sldMkLst>
      </pc:sldChg>
      <pc:sldChg chg="modNotesTx">
        <pc:chgData name="Chae, Hyunsu" userId="e95a56fb-10f6-4316-9dc9-81700c10ac4f" providerId="ADAL" clId="{847F0456-3929-4818-811E-77A245409E9C}" dt="2024-10-29T01:36:18.798" v="5" actId="20577"/>
        <pc:sldMkLst>
          <pc:docMk/>
          <pc:sldMk cId="2173956962" sldId="10673"/>
        </pc:sldMkLst>
      </pc:sldChg>
      <pc:sldChg chg="modNotesTx">
        <pc:chgData name="Chae, Hyunsu" userId="e95a56fb-10f6-4316-9dc9-81700c10ac4f" providerId="ADAL" clId="{847F0456-3929-4818-811E-77A245409E9C}" dt="2024-10-29T01:36:24.186" v="7" actId="20577"/>
        <pc:sldMkLst>
          <pc:docMk/>
          <pc:sldMk cId="862225614" sldId="10674"/>
        </pc:sldMkLst>
      </pc:sldChg>
      <pc:sldChg chg="modNotesTx">
        <pc:chgData name="Chae, Hyunsu" userId="e95a56fb-10f6-4316-9dc9-81700c10ac4f" providerId="ADAL" clId="{847F0456-3929-4818-811E-77A245409E9C}" dt="2024-10-29T01:36:30.327" v="9" actId="20577"/>
        <pc:sldMkLst>
          <pc:docMk/>
          <pc:sldMk cId="537090300" sldId="10675"/>
        </pc:sldMkLst>
      </pc:sldChg>
      <pc:sldChg chg="modNotesTx">
        <pc:chgData name="Chae, Hyunsu" userId="e95a56fb-10f6-4316-9dc9-81700c10ac4f" providerId="ADAL" clId="{847F0456-3929-4818-811E-77A245409E9C}" dt="2024-10-29T01:36:32.993" v="10" actId="20577"/>
        <pc:sldMkLst>
          <pc:docMk/>
          <pc:sldMk cId="535619725" sldId="10676"/>
        </pc:sldMkLst>
      </pc:sldChg>
      <pc:sldChg chg="modNotesTx">
        <pc:chgData name="Chae, Hyunsu" userId="e95a56fb-10f6-4316-9dc9-81700c10ac4f" providerId="ADAL" clId="{847F0456-3929-4818-811E-77A245409E9C}" dt="2024-10-29T01:36:36.340" v="11" actId="20577"/>
        <pc:sldMkLst>
          <pc:docMk/>
          <pc:sldMk cId="4278310821" sldId="10677"/>
        </pc:sldMkLst>
      </pc:sldChg>
      <pc:sldChg chg="modNotesTx">
        <pc:chgData name="Chae, Hyunsu" userId="e95a56fb-10f6-4316-9dc9-81700c10ac4f" providerId="ADAL" clId="{847F0456-3929-4818-811E-77A245409E9C}" dt="2024-10-29T01:36:47.731" v="13" actId="20577"/>
        <pc:sldMkLst>
          <pc:docMk/>
          <pc:sldMk cId="3853862673" sldId="10678"/>
        </pc:sldMkLst>
      </pc:sldChg>
      <pc:sldChg chg="modNotesTx">
        <pc:chgData name="Chae, Hyunsu" userId="e95a56fb-10f6-4316-9dc9-81700c10ac4f" providerId="ADAL" clId="{847F0456-3929-4818-811E-77A245409E9C}" dt="2024-10-29T01:36:56.514" v="15" actId="20577"/>
        <pc:sldMkLst>
          <pc:docMk/>
          <pc:sldMk cId="2031244858" sldId="10680"/>
        </pc:sldMkLst>
      </pc:sldChg>
      <pc:sldChg chg="modNotesTx">
        <pc:chgData name="Chae, Hyunsu" userId="e95a56fb-10f6-4316-9dc9-81700c10ac4f" providerId="ADAL" clId="{847F0456-3929-4818-811E-77A245409E9C}" dt="2024-10-29T01:36:26.505" v="8" actId="20577"/>
        <pc:sldMkLst>
          <pc:docMk/>
          <pc:sldMk cId="1839971289" sldId="10682"/>
        </pc:sldMkLst>
      </pc:sldChg>
      <pc:sldChg chg="modNotesTx">
        <pc:chgData name="Chae, Hyunsu" userId="e95a56fb-10f6-4316-9dc9-81700c10ac4f" providerId="ADAL" clId="{847F0456-3929-4818-811E-77A245409E9C}" dt="2024-10-29T01:36:21" v="6" actId="20577"/>
        <pc:sldMkLst>
          <pc:docMk/>
          <pc:sldMk cId="955464131" sldId="10683"/>
        </pc:sldMkLst>
      </pc:sldChg>
      <pc:sldChg chg="del">
        <pc:chgData name="Chae, Hyunsu" userId="e95a56fb-10f6-4316-9dc9-81700c10ac4f" providerId="ADAL" clId="{847F0456-3929-4818-811E-77A245409E9C}" dt="2024-10-29T01:37:03.634" v="16" actId="47"/>
        <pc:sldMkLst>
          <pc:docMk/>
          <pc:sldMk cId="1070858531" sldId="10684"/>
        </pc:sldMkLst>
      </pc:sldChg>
      <pc:sldChg chg="modNotesTx">
        <pc:chgData name="Chae, Hyunsu" userId="e95a56fb-10f6-4316-9dc9-81700c10ac4f" providerId="ADAL" clId="{847F0456-3929-4818-811E-77A245409E9C}" dt="2024-10-29T01:36:45.293" v="12" actId="20577"/>
        <pc:sldMkLst>
          <pc:docMk/>
          <pc:sldMk cId="139630451" sldId="10685"/>
        </pc:sldMkLst>
      </pc:sldChg>
      <pc:sldChg chg="del">
        <pc:chgData name="Chae, Hyunsu" userId="e95a56fb-10f6-4316-9dc9-81700c10ac4f" providerId="ADAL" clId="{847F0456-3929-4818-811E-77A245409E9C}" dt="2024-10-29T01:37:03.634" v="16" actId="47"/>
        <pc:sldMkLst>
          <pc:docMk/>
          <pc:sldMk cId="1475949701" sldId="10687"/>
        </pc:sldMkLst>
      </pc:sldChg>
      <pc:sldChg chg="modNotesTx">
        <pc:chgData name="Chae, Hyunsu" userId="e95a56fb-10f6-4316-9dc9-81700c10ac4f" providerId="ADAL" clId="{847F0456-3929-4818-811E-77A245409E9C}" dt="2024-10-29T01:35:58.886" v="0" actId="20577"/>
        <pc:sldMkLst>
          <pc:docMk/>
          <pc:sldMk cId="1788808753" sldId="10688"/>
        </pc:sldMkLst>
      </pc:sldChg>
      <pc:sldChg chg="modNotesTx">
        <pc:chgData name="Chae, Hyunsu" userId="e95a56fb-10f6-4316-9dc9-81700c10ac4f" providerId="ADAL" clId="{847F0456-3929-4818-811E-77A245409E9C}" dt="2024-10-29T01:36:52.478" v="14" actId="20577"/>
        <pc:sldMkLst>
          <pc:docMk/>
          <pc:sldMk cId="474260829" sldId="10689"/>
        </pc:sldMkLst>
      </pc:sldChg>
      <pc:sldChg chg="modNotesTx">
        <pc:chgData name="Chae, Hyunsu" userId="e95a56fb-10f6-4316-9dc9-81700c10ac4f" providerId="ADAL" clId="{847F0456-3929-4818-811E-77A245409E9C}" dt="2024-10-29T01:36:10.005" v="4" actId="20577"/>
        <pc:sldMkLst>
          <pc:docMk/>
          <pc:sldMk cId="787149056" sldId="10690"/>
        </pc:sldMkLst>
      </pc:sldChg>
    </pc:docChg>
  </pc:docChgLst>
  <pc:docChgLst>
    <pc:chgData name="Chae, Hyunsu" userId="e95a56fb-10f6-4316-9dc9-81700c10ac4f" providerId="ADAL" clId="{461491D4-9D7F-4DC9-9E88-D9C78A0EA7CC}"/>
    <pc:docChg chg="undo custSel addSld delSld modSld sldOrd modMainMaster modHandout">
      <pc:chgData name="Chae, Hyunsu" userId="e95a56fb-10f6-4316-9dc9-81700c10ac4f" providerId="ADAL" clId="{461491D4-9D7F-4DC9-9E88-D9C78A0EA7CC}" dt="2024-10-29T00:30:08.649" v="18754" actId="20577"/>
      <pc:docMkLst>
        <pc:docMk/>
      </pc:docMkLst>
      <pc:sldChg chg="modSp mod modNotesTx">
        <pc:chgData name="Chae, Hyunsu" userId="e95a56fb-10f6-4316-9dc9-81700c10ac4f" providerId="ADAL" clId="{461491D4-9D7F-4DC9-9E88-D9C78A0EA7CC}" dt="2024-10-28T22:44:13.127" v="18188" actId="20577"/>
        <pc:sldMkLst>
          <pc:docMk/>
          <pc:sldMk cId="2448872881" sldId="256"/>
        </pc:sldMkLst>
        <pc:spChg chg="mod">
          <ac:chgData name="Chae, Hyunsu" userId="e95a56fb-10f6-4316-9dc9-81700c10ac4f" providerId="ADAL" clId="{461491D4-9D7F-4DC9-9E88-D9C78A0EA7CC}" dt="2024-10-28T16:52:41.496" v="10131" actId="20577"/>
          <ac:spMkLst>
            <pc:docMk/>
            <pc:sldMk cId="2448872881" sldId="256"/>
            <ac:spMk id="2" creationId="{23781CF1-E4A6-6AED-2D62-14099787A369}"/>
          </ac:spMkLst>
        </pc:spChg>
        <pc:spChg chg="mod">
          <ac:chgData name="Chae, Hyunsu" userId="e95a56fb-10f6-4316-9dc9-81700c10ac4f" providerId="ADAL" clId="{461491D4-9D7F-4DC9-9E88-D9C78A0EA7CC}" dt="2024-10-28T01:23:05.289" v="6643" actId="113"/>
          <ac:spMkLst>
            <pc:docMk/>
            <pc:sldMk cId="2448872881" sldId="256"/>
            <ac:spMk id="3" creationId="{201479BD-495C-308E-2BAA-032B53D43D70}"/>
          </ac:spMkLst>
        </pc:spChg>
      </pc:sldChg>
      <pc:sldChg chg="addSp delSp modSp mod modNotesTx">
        <pc:chgData name="Chae, Hyunsu" userId="e95a56fb-10f6-4316-9dc9-81700c10ac4f" providerId="ADAL" clId="{461491D4-9D7F-4DC9-9E88-D9C78A0EA7CC}" dt="2024-10-28T17:58:24.071" v="11032" actId="20577"/>
        <pc:sldMkLst>
          <pc:docMk/>
          <pc:sldMk cId="1346327623" sldId="257"/>
        </pc:sldMkLst>
        <pc:spChg chg="mod">
          <ac:chgData name="Chae, Hyunsu" userId="e95a56fb-10f6-4316-9dc9-81700c10ac4f" providerId="ADAL" clId="{461491D4-9D7F-4DC9-9E88-D9C78A0EA7CC}" dt="2024-09-05T17:00:34.151" v="664" actId="20577"/>
          <ac:spMkLst>
            <pc:docMk/>
            <pc:sldMk cId="1346327623" sldId="257"/>
            <ac:spMk id="2" creationId="{7E4853AD-2A29-AA3C-C8C9-BA5D0B082E0C}"/>
          </ac:spMkLst>
        </pc:spChg>
        <pc:spChg chg="add del mod">
          <ac:chgData name="Chae, Hyunsu" userId="e95a56fb-10f6-4316-9dc9-81700c10ac4f" providerId="ADAL" clId="{461491D4-9D7F-4DC9-9E88-D9C78A0EA7CC}" dt="2024-09-05T16:56:30.297" v="511" actId="20577"/>
          <ac:spMkLst>
            <pc:docMk/>
            <pc:sldMk cId="1346327623" sldId="257"/>
            <ac:spMk id="3" creationId="{BE91D7F7-0EEA-F8BB-D51A-36F53C1D698D}"/>
          </ac:spMkLst>
        </pc:spChg>
        <pc:spChg chg="add mod">
          <ac:chgData name="Chae, Hyunsu" userId="e95a56fb-10f6-4316-9dc9-81700c10ac4f" providerId="ADAL" clId="{461491D4-9D7F-4DC9-9E88-D9C78A0EA7CC}" dt="2024-09-05T15:41:44.521" v="146" actId="2711"/>
          <ac:spMkLst>
            <pc:docMk/>
            <pc:sldMk cId="1346327623" sldId="257"/>
            <ac:spMk id="4" creationId="{5A402650-158C-0758-42C7-26CA039ED620}"/>
          </ac:spMkLst>
        </pc:spChg>
        <pc:spChg chg="add mod">
          <ac:chgData name="Chae, Hyunsu" userId="e95a56fb-10f6-4316-9dc9-81700c10ac4f" providerId="ADAL" clId="{461491D4-9D7F-4DC9-9E88-D9C78A0EA7CC}" dt="2024-09-05T16:00:08.625" v="148"/>
          <ac:spMkLst>
            <pc:docMk/>
            <pc:sldMk cId="1346327623" sldId="257"/>
            <ac:spMk id="5" creationId="{05169D4B-97E9-5FD7-D135-236092FBC02D}"/>
          </ac:spMkLst>
        </pc:spChg>
        <pc:spChg chg="add del mod">
          <ac:chgData name="Chae, Hyunsu" userId="e95a56fb-10f6-4316-9dc9-81700c10ac4f" providerId="ADAL" clId="{461491D4-9D7F-4DC9-9E88-D9C78A0EA7CC}" dt="2024-09-05T18:46:21.404" v="1372" actId="478"/>
          <ac:spMkLst>
            <pc:docMk/>
            <pc:sldMk cId="1346327623" sldId="257"/>
            <ac:spMk id="6" creationId="{C6E2A839-574B-CD21-269D-15FEADC8C921}"/>
          </ac:spMkLst>
        </pc:spChg>
        <pc:spChg chg="add del mod">
          <ac:chgData name="Chae, Hyunsu" userId="e95a56fb-10f6-4316-9dc9-81700c10ac4f" providerId="ADAL" clId="{461491D4-9D7F-4DC9-9E88-D9C78A0EA7CC}" dt="2024-09-05T18:46:21.404" v="1372" actId="478"/>
          <ac:spMkLst>
            <pc:docMk/>
            <pc:sldMk cId="1346327623" sldId="257"/>
            <ac:spMk id="7" creationId="{56A20A82-68D3-48F3-6D5D-38B876092002}"/>
          </ac:spMkLst>
        </pc:spChg>
        <pc:spChg chg="add del mod">
          <ac:chgData name="Chae, Hyunsu" userId="e95a56fb-10f6-4316-9dc9-81700c10ac4f" providerId="ADAL" clId="{461491D4-9D7F-4DC9-9E88-D9C78A0EA7CC}" dt="2024-09-05T18:46:21.404" v="1372" actId="478"/>
          <ac:spMkLst>
            <pc:docMk/>
            <pc:sldMk cId="1346327623" sldId="257"/>
            <ac:spMk id="8" creationId="{35C3DDE8-3702-A652-8459-6F60904F1DDA}"/>
          </ac:spMkLst>
        </pc:spChg>
        <pc:spChg chg="add del mod">
          <ac:chgData name="Chae, Hyunsu" userId="e95a56fb-10f6-4316-9dc9-81700c10ac4f" providerId="ADAL" clId="{461491D4-9D7F-4DC9-9E88-D9C78A0EA7CC}" dt="2024-09-05T18:46:21.404" v="1372" actId="478"/>
          <ac:spMkLst>
            <pc:docMk/>
            <pc:sldMk cId="1346327623" sldId="257"/>
            <ac:spMk id="9" creationId="{03160C5E-ACFA-8848-AC68-51C2F9BF782A}"/>
          </ac:spMkLst>
        </pc:spChg>
        <pc:spChg chg="add mod">
          <ac:chgData name="Chae, Hyunsu" userId="e95a56fb-10f6-4316-9dc9-81700c10ac4f" providerId="ADAL" clId="{461491D4-9D7F-4DC9-9E88-D9C78A0EA7CC}" dt="2024-09-05T17:01:08.056" v="669" actId="1076"/>
          <ac:spMkLst>
            <pc:docMk/>
            <pc:sldMk cId="1346327623" sldId="257"/>
            <ac:spMk id="20" creationId="{B8887D6F-650C-C9B7-7445-9D3B5B79EABD}"/>
          </ac:spMkLst>
        </pc:spChg>
        <pc:spChg chg="add del mod">
          <ac:chgData name="Chae, Hyunsu" userId="e95a56fb-10f6-4316-9dc9-81700c10ac4f" providerId="ADAL" clId="{461491D4-9D7F-4DC9-9E88-D9C78A0EA7CC}" dt="2024-09-05T16:57:13.450" v="526" actId="478"/>
          <ac:spMkLst>
            <pc:docMk/>
            <pc:sldMk cId="1346327623" sldId="257"/>
            <ac:spMk id="24" creationId="{5A00263A-3B85-3F80-8325-BAADF4495B4F}"/>
          </ac:spMkLst>
        </pc:spChg>
        <pc:spChg chg="add mod">
          <ac:chgData name="Chae, Hyunsu" userId="e95a56fb-10f6-4316-9dc9-81700c10ac4f" providerId="ADAL" clId="{461491D4-9D7F-4DC9-9E88-D9C78A0EA7CC}" dt="2024-09-05T16:54:00.758" v="413" actId="571"/>
          <ac:spMkLst>
            <pc:docMk/>
            <pc:sldMk cId="1346327623" sldId="257"/>
            <ac:spMk id="26" creationId="{016D898C-69B0-948E-99C2-AA187EE0FED5}"/>
          </ac:spMkLst>
        </pc:spChg>
        <pc:spChg chg="add mod">
          <ac:chgData name="Chae, Hyunsu" userId="e95a56fb-10f6-4316-9dc9-81700c10ac4f" providerId="ADAL" clId="{461491D4-9D7F-4DC9-9E88-D9C78A0EA7CC}" dt="2024-09-05T17:01:12.064" v="670" actId="1076"/>
          <ac:spMkLst>
            <pc:docMk/>
            <pc:sldMk cId="1346327623" sldId="257"/>
            <ac:spMk id="32" creationId="{6F39F189-22F7-A2C8-B6B4-55B5B934D0F3}"/>
          </ac:spMkLst>
        </pc:spChg>
        <pc:spChg chg="add mod">
          <ac:chgData name="Chae, Hyunsu" userId="e95a56fb-10f6-4316-9dc9-81700c10ac4f" providerId="ADAL" clId="{461491D4-9D7F-4DC9-9E88-D9C78A0EA7CC}" dt="2024-09-05T17:01:12.064" v="670" actId="1076"/>
          <ac:spMkLst>
            <pc:docMk/>
            <pc:sldMk cId="1346327623" sldId="257"/>
            <ac:spMk id="33" creationId="{57CB12A5-8612-1DD3-6278-882823A19ECA}"/>
          </ac:spMkLst>
        </pc:spChg>
        <pc:picChg chg="add mod modCrop">
          <ac:chgData name="Chae, Hyunsu" userId="e95a56fb-10f6-4316-9dc9-81700c10ac4f" providerId="ADAL" clId="{461491D4-9D7F-4DC9-9E88-D9C78A0EA7CC}" dt="2024-09-05T17:01:08.056" v="669" actId="1076"/>
          <ac:picMkLst>
            <pc:docMk/>
            <pc:sldMk cId="1346327623" sldId="257"/>
            <ac:picMk id="11" creationId="{D5B2DE5E-BE68-138A-55C4-2AAE5FFA6FFB}"/>
          </ac:picMkLst>
        </pc:picChg>
        <pc:picChg chg="add mod modCrop">
          <ac:chgData name="Chae, Hyunsu" userId="e95a56fb-10f6-4316-9dc9-81700c10ac4f" providerId="ADAL" clId="{461491D4-9D7F-4DC9-9E88-D9C78A0EA7CC}" dt="2024-09-05T17:01:08.056" v="669" actId="1076"/>
          <ac:picMkLst>
            <pc:docMk/>
            <pc:sldMk cId="1346327623" sldId="257"/>
            <ac:picMk id="13" creationId="{D399446B-72C6-61D0-DD97-D400999CDF89}"/>
          </ac:picMkLst>
        </pc:picChg>
        <pc:picChg chg="add mod modCrop">
          <ac:chgData name="Chae, Hyunsu" userId="e95a56fb-10f6-4316-9dc9-81700c10ac4f" providerId="ADAL" clId="{461491D4-9D7F-4DC9-9E88-D9C78A0EA7CC}" dt="2024-09-05T17:01:08.056" v="669" actId="1076"/>
          <ac:picMkLst>
            <pc:docMk/>
            <pc:sldMk cId="1346327623" sldId="257"/>
            <ac:picMk id="15" creationId="{8A25FC26-ADFA-6777-CB84-F8DFB2ED62D7}"/>
          </ac:picMkLst>
        </pc:picChg>
        <pc:picChg chg="add del mod">
          <ac:chgData name="Chae, Hyunsu" userId="e95a56fb-10f6-4316-9dc9-81700c10ac4f" providerId="ADAL" clId="{461491D4-9D7F-4DC9-9E88-D9C78A0EA7CC}" dt="2024-09-05T16:34:59.909" v="255" actId="478"/>
          <ac:picMkLst>
            <pc:docMk/>
            <pc:sldMk cId="1346327623" sldId="257"/>
            <ac:picMk id="17" creationId="{EF89CC99-6DAE-1F92-0A21-02434C108909}"/>
          </ac:picMkLst>
        </pc:picChg>
        <pc:picChg chg="add mod modCrop">
          <ac:chgData name="Chae, Hyunsu" userId="e95a56fb-10f6-4316-9dc9-81700c10ac4f" providerId="ADAL" clId="{461491D4-9D7F-4DC9-9E88-D9C78A0EA7CC}" dt="2024-09-05T17:01:08.056" v="669" actId="1076"/>
          <ac:picMkLst>
            <pc:docMk/>
            <pc:sldMk cId="1346327623" sldId="257"/>
            <ac:picMk id="19" creationId="{90C0F6DA-ED6D-EB17-5638-3F7728648442}"/>
          </ac:picMkLst>
        </pc:picChg>
        <pc:picChg chg="add mod">
          <ac:chgData name="Chae, Hyunsu" userId="e95a56fb-10f6-4316-9dc9-81700c10ac4f" providerId="ADAL" clId="{461491D4-9D7F-4DC9-9E88-D9C78A0EA7CC}" dt="2024-09-05T16:54:00.758" v="413" actId="571"/>
          <ac:picMkLst>
            <pc:docMk/>
            <pc:sldMk cId="1346327623" sldId="257"/>
            <ac:picMk id="25" creationId="{1F85CBC3-106A-481D-1AB1-E8D220D73467}"/>
          </ac:picMkLst>
        </pc:picChg>
        <pc:picChg chg="add mod">
          <ac:chgData name="Chae, Hyunsu" userId="e95a56fb-10f6-4316-9dc9-81700c10ac4f" providerId="ADAL" clId="{461491D4-9D7F-4DC9-9E88-D9C78A0EA7CC}" dt="2024-09-05T17:01:12.064" v="670" actId="1076"/>
          <ac:picMkLst>
            <pc:docMk/>
            <pc:sldMk cId="1346327623" sldId="257"/>
            <ac:picMk id="45" creationId="{0B9D4EF0-4D56-E50E-A366-F500BAF149B1}"/>
          </ac:picMkLst>
        </pc:picChg>
        <pc:picChg chg="add mod">
          <ac:chgData name="Chae, Hyunsu" userId="e95a56fb-10f6-4316-9dc9-81700c10ac4f" providerId="ADAL" clId="{461491D4-9D7F-4DC9-9E88-D9C78A0EA7CC}" dt="2024-09-05T17:01:12.064" v="670" actId="1076"/>
          <ac:picMkLst>
            <pc:docMk/>
            <pc:sldMk cId="1346327623" sldId="257"/>
            <ac:picMk id="46" creationId="{5EC36C21-0A6D-BD6E-EA1B-5AD13AC42A57}"/>
          </ac:picMkLst>
        </pc:picChg>
        <pc:picChg chg="add mod">
          <ac:chgData name="Chae, Hyunsu" userId="e95a56fb-10f6-4316-9dc9-81700c10ac4f" providerId="ADAL" clId="{461491D4-9D7F-4DC9-9E88-D9C78A0EA7CC}" dt="2024-09-05T17:01:12.064" v="670" actId="1076"/>
          <ac:picMkLst>
            <pc:docMk/>
            <pc:sldMk cId="1346327623" sldId="257"/>
            <ac:picMk id="49" creationId="{1E8533BB-1230-42C2-024E-EAFBF354E7E5}"/>
          </ac:picMkLst>
        </pc:picChg>
        <pc:picChg chg="add mod">
          <ac:chgData name="Chae, Hyunsu" userId="e95a56fb-10f6-4316-9dc9-81700c10ac4f" providerId="ADAL" clId="{461491D4-9D7F-4DC9-9E88-D9C78A0EA7CC}" dt="2024-09-05T17:01:12.064" v="670" actId="1076"/>
          <ac:picMkLst>
            <pc:docMk/>
            <pc:sldMk cId="1346327623" sldId="257"/>
            <ac:picMk id="50" creationId="{F6851D73-BBC1-CDE6-E204-2552585935B4}"/>
          </ac:picMkLst>
        </pc:picChg>
        <pc:picChg chg="add mod">
          <ac:chgData name="Chae, Hyunsu" userId="e95a56fb-10f6-4316-9dc9-81700c10ac4f" providerId="ADAL" clId="{461491D4-9D7F-4DC9-9E88-D9C78A0EA7CC}" dt="2024-09-05T17:01:08.056" v="669" actId="1076"/>
          <ac:picMkLst>
            <pc:docMk/>
            <pc:sldMk cId="1346327623" sldId="257"/>
            <ac:picMk id="2050" creationId="{F041565A-5B6D-3602-445C-C4F871FADF5F}"/>
          </ac:picMkLst>
        </pc:picChg>
        <pc:cxnChg chg="add del mod">
          <ac:chgData name="Chae, Hyunsu" userId="e95a56fb-10f6-4316-9dc9-81700c10ac4f" providerId="ADAL" clId="{461491D4-9D7F-4DC9-9E88-D9C78A0EA7CC}" dt="2024-09-05T16:47:12.459" v="394" actId="478"/>
          <ac:cxnSpMkLst>
            <pc:docMk/>
            <pc:sldMk cId="1346327623" sldId="257"/>
            <ac:cxnSpMk id="22" creationId="{1474F997-4A5A-AB11-B34C-AD4779ED8B3D}"/>
          </ac:cxnSpMkLst>
        </pc:cxnChg>
        <pc:cxnChg chg="add mod">
          <ac:chgData name="Chae, Hyunsu" userId="e95a56fb-10f6-4316-9dc9-81700c10ac4f" providerId="ADAL" clId="{461491D4-9D7F-4DC9-9E88-D9C78A0EA7CC}" dt="2024-09-05T17:01:12.064" v="670" actId="1076"/>
          <ac:cxnSpMkLst>
            <pc:docMk/>
            <pc:sldMk cId="1346327623" sldId="257"/>
            <ac:cxnSpMk id="28" creationId="{3BD81F8F-883A-6E1F-077D-0E9A68259EA5}"/>
          </ac:cxnSpMkLst>
        </pc:cxnChg>
        <pc:cxnChg chg="add mod">
          <ac:chgData name="Chae, Hyunsu" userId="e95a56fb-10f6-4316-9dc9-81700c10ac4f" providerId="ADAL" clId="{461491D4-9D7F-4DC9-9E88-D9C78A0EA7CC}" dt="2024-09-05T17:01:12.064" v="670" actId="1076"/>
          <ac:cxnSpMkLst>
            <pc:docMk/>
            <pc:sldMk cId="1346327623" sldId="257"/>
            <ac:cxnSpMk id="30" creationId="{11F09069-2B70-8D2B-EF4C-D9FEA2F98C60}"/>
          </ac:cxnSpMkLst>
        </pc:cxnChg>
        <pc:cxnChg chg="add mod">
          <ac:chgData name="Chae, Hyunsu" userId="e95a56fb-10f6-4316-9dc9-81700c10ac4f" providerId="ADAL" clId="{461491D4-9D7F-4DC9-9E88-D9C78A0EA7CC}" dt="2024-09-05T17:01:08.056" v="669" actId="1076"/>
          <ac:cxnSpMkLst>
            <pc:docMk/>
            <pc:sldMk cId="1346327623" sldId="257"/>
            <ac:cxnSpMk id="34" creationId="{55194385-22D5-0724-3F99-5D4D931D3FEE}"/>
          </ac:cxnSpMkLst>
        </pc:cxnChg>
      </pc:sldChg>
      <pc:sldChg chg="addSp delSp modSp add del mod">
        <pc:chgData name="Chae, Hyunsu" userId="e95a56fb-10f6-4316-9dc9-81700c10ac4f" providerId="ADAL" clId="{461491D4-9D7F-4DC9-9E88-D9C78A0EA7CC}" dt="2024-09-05T18:29:49.691" v="737" actId="47"/>
        <pc:sldMkLst>
          <pc:docMk/>
          <pc:sldMk cId="1758258868" sldId="258"/>
        </pc:sldMkLst>
        <pc:spChg chg="mod">
          <ac:chgData name="Chae, Hyunsu" userId="e95a56fb-10f6-4316-9dc9-81700c10ac4f" providerId="ADAL" clId="{461491D4-9D7F-4DC9-9E88-D9C78A0EA7CC}" dt="2024-09-05T17:02:04.111" v="713" actId="20577"/>
          <ac:spMkLst>
            <pc:docMk/>
            <pc:sldMk cId="1758258868" sldId="258"/>
            <ac:spMk id="2" creationId="{7E4853AD-2A29-AA3C-C8C9-BA5D0B082E0C}"/>
          </ac:spMkLst>
        </pc:spChg>
        <pc:spChg chg="del">
          <ac:chgData name="Chae, Hyunsu" userId="e95a56fb-10f6-4316-9dc9-81700c10ac4f" providerId="ADAL" clId="{461491D4-9D7F-4DC9-9E88-D9C78A0EA7CC}" dt="2024-09-05T17:02:28.758" v="719" actId="478"/>
          <ac:spMkLst>
            <pc:docMk/>
            <pc:sldMk cId="1758258868" sldId="258"/>
            <ac:spMk id="3" creationId="{BE91D7F7-0EEA-F8BB-D51A-36F53C1D698D}"/>
          </ac:spMkLst>
        </pc:spChg>
        <pc:spChg chg="add mod">
          <ac:chgData name="Chae, Hyunsu" userId="e95a56fb-10f6-4316-9dc9-81700c10ac4f" providerId="ADAL" clId="{461491D4-9D7F-4DC9-9E88-D9C78A0EA7CC}" dt="2024-09-05T17:13:13.273" v="726"/>
          <ac:spMkLst>
            <pc:docMk/>
            <pc:sldMk cId="1758258868" sldId="258"/>
            <ac:spMk id="4" creationId="{BF5AF49F-BADD-283D-6565-3550FFBB8CEC}"/>
          </ac:spMkLst>
        </pc:spChg>
        <pc:spChg chg="add mod">
          <ac:chgData name="Chae, Hyunsu" userId="e95a56fb-10f6-4316-9dc9-81700c10ac4f" providerId="ADAL" clId="{461491D4-9D7F-4DC9-9E88-D9C78A0EA7CC}" dt="2024-09-05T17:13:13.273" v="726"/>
          <ac:spMkLst>
            <pc:docMk/>
            <pc:sldMk cId="1758258868" sldId="258"/>
            <ac:spMk id="5" creationId="{EAA3D938-FD45-2850-402B-7AC0FFE15750}"/>
          </ac:spMkLst>
        </pc:spChg>
        <pc:spChg chg="add mod">
          <ac:chgData name="Chae, Hyunsu" userId="e95a56fb-10f6-4316-9dc9-81700c10ac4f" providerId="ADAL" clId="{461491D4-9D7F-4DC9-9E88-D9C78A0EA7CC}" dt="2024-09-05T17:13:13.273" v="726"/>
          <ac:spMkLst>
            <pc:docMk/>
            <pc:sldMk cId="1758258868" sldId="258"/>
            <ac:spMk id="6" creationId="{0372DA48-3ECA-4955-DB24-6682D7736111}"/>
          </ac:spMkLst>
        </pc:spChg>
        <pc:spChg chg="add mod">
          <ac:chgData name="Chae, Hyunsu" userId="e95a56fb-10f6-4316-9dc9-81700c10ac4f" providerId="ADAL" clId="{461491D4-9D7F-4DC9-9E88-D9C78A0EA7CC}" dt="2024-09-05T17:13:13.273" v="726"/>
          <ac:spMkLst>
            <pc:docMk/>
            <pc:sldMk cId="1758258868" sldId="258"/>
            <ac:spMk id="7" creationId="{90061F6B-D785-E064-8166-21AB73EC610F}"/>
          </ac:spMkLst>
        </pc:spChg>
        <pc:spChg chg="add mod">
          <ac:chgData name="Chae, Hyunsu" userId="e95a56fb-10f6-4316-9dc9-81700c10ac4f" providerId="ADAL" clId="{461491D4-9D7F-4DC9-9E88-D9C78A0EA7CC}" dt="2024-09-05T17:13:13.273" v="726"/>
          <ac:spMkLst>
            <pc:docMk/>
            <pc:sldMk cId="1758258868" sldId="258"/>
            <ac:spMk id="8" creationId="{D1FF495F-96EA-B776-B6DE-73FE519A4B6D}"/>
          </ac:spMkLst>
        </pc:spChg>
        <pc:picChg chg="add del mod">
          <ac:chgData name="Chae, Hyunsu" userId="e95a56fb-10f6-4316-9dc9-81700c10ac4f" providerId="ADAL" clId="{461491D4-9D7F-4DC9-9E88-D9C78A0EA7CC}" dt="2024-09-05T18:29:06.212" v="729" actId="21"/>
          <ac:picMkLst>
            <pc:docMk/>
            <pc:sldMk cId="1758258868" sldId="258"/>
            <ac:picMk id="1026" creationId="{B8376057-ECED-715C-4440-BA915E553869}"/>
          </ac:picMkLst>
        </pc:picChg>
      </pc:sldChg>
      <pc:sldChg chg="addSp delSp modSp add del mod">
        <pc:chgData name="Chae, Hyunsu" userId="e95a56fb-10f6-4316-9dc9-81700c10ac4f" providerId="ADAL" clId="{461491D4-9D7F-4DC9-9E88-D9C78A0EA7CC}" dt="2024-09-05T18:45:57.275" v="1364" actId="47"/>
        <pc:sldMkLst>
          <pc:docMk/>
          <pc:sldMk cId="2836028804" sldId="259"/>
        </pc:sldMkLst>
        <pc:spChg chg="mod">
          <ac:chgData name="Chae, Hyunsu" userId="e95a56fb-10f6-4316-9dc9-81700c10ac4f" providerId="ADAL" clId="{461491D4-9D7F-4DC9-9E88-D9C78A0EA7CC}" dt="2024-09-05T18:45:40.973" v="1355" actId="21"/>
          <ac:spMkLst>
            <pc:docMk/>
            <pc:sldMk cId="2836028804" sldId="259"/>
            <ac:spMk id="2" creationId="{7E4853AD-2A29-AA3C-C8C9-BA5D0B082E0C}"/>
          </ac:spMkLst>
        </pc:spChg>
        <pc:spChg chg="del">
          <ac:chgData name="Chae, Hyunsu" userId="e95a56fb-10f6-4316-9dc9-81700c10ac4f" providerId="ADAL" clId="{461491D4-9D7F-4DC9-9E88-D9C78A0EA7CC}" dt="2024-09-05T18:41:50.227" v="1229" actId="478"/>
          <ac:spMkLst>
            <pc:docMk/>
            <pc:sldMk cId="2836028804" sldId="259"/>
            <ac:spMk id="3" creationId="{BE91D7F7-0EEA-F8BB-D51A-36F53C1D698D}"/>
          </ac:spMkLst>
        </pc:spChg>
        <pc:spChg chg="add del mod ord">
          <ac:chgData name="Chae, Hyunsu" userId="e95a56fb-10f6-4316-9dc9-81700c10ac4f" providerId="ADAL" clId="{461491D4-9D7F-4DC9-9E88-D9C78A0EA7CC}" dt="2024-09-05T18:45:37.010" v="1353" actId="478"/>
          <ac:spMkLst>
            <pc:docMk/>
            <pc:sldMk cId="2836028804" sldId="259"/>
            <ac:spMk id="4" creationId="{FF06D3CE-A297-2199-9523-95D76E0816C7}"/>
          </ac:spMkLst>
        </pc:spChg>
        <pc:picChg chg="add del mod">
          <ac:chgData name="Chae, Hyunsu" userId="e95a56fb-10f6-4316-9dc9-81700c10ac4f" providerId="ADAL" clId="{461491D4-9D7F-4DC9-9E88-D9C78A0EA7CC}" dt="2024-09-05T18:45:48.549" v="1360" actId="21"/>
          <ac:picMkLst>
            <pc:docMk/>
            <pc:sldMk cId="2836028804" sldId="259"/>
            <ac:picMk id="1026" creationId="{B8376057-ECED-715C-4440-BA915E553869}"/>
          </ac:picMkLst>
        </pc:picChg>
      </pc:sldChg>
      <pc:sldChg chg="addSp delSp modSp add del mod modShow">
        <pc:chgData name="Chae, Hyunsu" userId="e95a56fb-10f6-4316-9dc9-81700c10ac4f" providerId="ADAL" clId="{461491D4-9D7F-4DC9-9E88-D9C78A0EA7CC}" dt="2024-10-22T03:08:08.151" v="1992" actId="47"/>
        <pc:sldMkLst>
          <pc:docMk/>
          <pc:sldMk cId="2406237740" sldId="260"/>
        </pc:sldMkLst>
        <pc:spChg chg="mod">
          <ac:chgData name="Chae, Hyunsu" userId="e95a56fb-10f6-4316-9dc9-81700c10ac4f" providerId="ADAL" clId="{461491D4-9D7F-4DC9-9E88-D9C78A0EA7CC}" dt="2024-09-05T18:45:55.869" v="1363"/>
          <ac:spMkLst>
            <pc:docMk/>
            <pc:sldMk cId="2406237740" sldId="260"/>
            <ac:spMk id="2" creationId="{7E4853AD-2A29-AA3C-C8C9-BA5D0B082E0C}"/>
          </ac:spMkLst>
        </pc:spChg>
        <pc:spChg chg="mod">
          <ac:chgData name="Chae, Hyunsu" userId="e95a56fb-10f6-4316-9dc9-81700c10ac4f" providerId="ADAL" clId="{461491D4-9D7F-4DC9-9E88-D9C78A0EA7CC}" dt="2024-09-05T18:45:39.177" v="1354"/>
          <ac:spMkLst>
            <pc:docMk/>
            <pc:sldMk cId="2406237740" sldId="260"/>
            <ac:spMk id="3" creationId="{BE91D7F7-0EEA-F8BB-D51A-36F53C1D698D}"/>
          </ac:spMkLst>
        </pc:spChg>
        <pc:spChg chg="add del">
          <ac:chgData name="Chae, Hyunsu" userId="e95a56fb-10f6-4316-9dc9-81700c10ac4f" providerId="ADAL" clId="{461491D4-9D7F-4DC9-9E88-D9C78A0EA7CC}" dt="2024-09-05T18:45:46.731" v="1359" actId="22"/>
          <ac:spMkLst>
            <pc:docMk/>
            <pc:sldMk cId="2406237740" sldId="260"/>
            <ac:spMk id="5" creationId="{21236F81-7DA1-73AF-4304-3CBB68F38A55}"/>
          </ac:spMkLst>
        </pc:spChg>
        <pc:spChg chg="add mod">
          <ac:chgData name="Chae, Hyunsu" userId="e95a56fb-10f6-4316-9dc9-81700c10ac4f" providerId="ADAL" clId="{461491D4-9D7F-4DC9-9E88-D9C78A0EA7CC}" dt="2024-09-05T18:46:08.021" v="1369"/>
          <ac:spMkLst>
            <pc:docMk/>
            <pc:sldMk cId="2406237740" sldId="260"/>
            <ac:spMk id="7" creationId="{CBFCFE32-A726-C5DD-363C-D6460DB66124}"/>
          </ac:spMkLst>
        </pc:spChg>
        <pc:spChg chg="add del mod">
          <ac:chgData name="Chae, Hyunsu" userId="e95a56fb-10f6-4316-9dc9-81700c10ac4f" providerId="ADAL" clId="{461491D4-9D7F-4DC9-9E88-D9C78A0EA7CC}" dt="2024-09-05T18:46:13.910" v="1370" actId="478"/>
          <ac:spMkLst>
            <pc:docMk/>
            <pc:sldMk cId="2406237740" sldId="260"/>
            <ac:spMk id="8" creationId="{2C67A0D0-3A84-0B99-1038-44D6617E5D61}"/>
          </ac:spMkLst>
        </pc:spChg>
        <pc:spChg chg="add del mod">
          <ac:chgData name="Chae, Hyunsu" userId="e95a56fb-10f6-4316-9dc9-81700c10ac4f" providerId="ADAL" clId="{461491D4-9D7F-4DC9-9E88-D9C78A0EA7CC}" dt="2024-09-05T18:46:13.910" v="1370" actId="478"/>
          <ac:spMkLst>
            <pc:docMk/>
            <pc:sldMk cId="2406237740" sldId="260"/>
            <ac:spMk id="9" creationId="{DD5472D6-8CBC-027A-61D6-183B263A0E3E}"/>
          </ac:spMkLst>
        </pc:spChg>
        <pc:spChg chg="add del mod">
          <ac:chgData name="Chae, Hyunsu" userId="e95a56fb-10f6-4316-9dc9-81700c10ac4f" providerId="ADAL" clId="{461491D4-9D7F-4DC9-9E88-D9C78A0EA7CC}" dt="2024-09-05T18:46:13.910" v="1370" actId="478"/>
          <ac:spMkLst>
            <pc:docMk/>
            <pc:sldMk cId="2406237740" sldId="260"/>
            <ac:spMk id="10" creationId="{E7997027-2BC6-E845-0AFD-7A4938F1CD30}"/>
          </ac:spMkLst>
        </pc:spChg>
        <pc:spChg chg="add del mod">
          <ac:chgData name="Chae, Hyunsu" userId="e95a56fb-10f6-4316-9dc9-81700c10ac4f" providerId="ADAL" clId="{461491D4-9D7F-4DC9-9E88-D9C78A0EA7CC}" dt="2024-09-05T18:46:13.910" v="1370" actId="478"/>
          <ac:spMkLst>
            <pc:docMk/>
            <pc:sldMk cId="2406237740" sldId="260"/>
            <ac:spMk id="11" creationId="{45D92A2C-61B1-1275-72AA-89FF8151CB8B}"/>
          </ac:spMkLst>
        </pc:spChg>
        <pc:picChg chg="add mod">
          <ac:chgData name="Chae, Hyunsu" userId="e95a56fb-10f6-4316-9dc9-81700c10ac4f" providerId="ADAL" clId="{461491D4-9D7F-4DC9-9E88-D9C78A0EA7CC}" dt="2024-09-05T18:45:51.787" v="1362"/>
          <ac:picMkLst>
            <pc:docMk/>
            <pc:sldMk cId="2406237740" sldId="260"/>
            <ac:picMk id="6" creationId="{5F294ED6-673A-77F4-B0FF-D71025EC17AC}"/>
          </ac:picMkLst>
        </pc:picChg>
        <pc:picChg chg="add mod">
          <ac:chgData name="Chae, Hyunsu" userId="e95a56fb-10f6-4316-9dc9-81700c10ac4f" providerId="ADAL" clId="{461491D4-9D7F-4DC9-9E88-D9C78A0EA7CC}" dt="2024-09-05T20:12:55.713" v="1928" actId="1076"/>
          <ac:picMkLst>
            <pc:docMk/>
            <pc:sldMk cId="2406237740" sldId="260"/>
            <ac:picMk id="1026" creationId="{B8376057-ECED-715C-4440-BA915E553869}"/>
          </ac:picMkLst>
        </pc:picChg>
      </pc:sldChg>
      <pc:sldChg chg="addSp delSp modSp add del mod modShow modNotesTx">
        <pc:chgData name="Chae, Hyunsu" userId="e95a56fb-10f6-4316-9dc9-81700c10ac4f" providerId="ADAL" clId="{461491D4-9D7F-4DC9-9E88-D9C78A0EA7CC}" dt="2024-10-22T03:08:08.151" v="1992" actId="47"/>
        <pc:sldMkLst>
          <pc:docMk/>
          <pc:sldMk cId="2576625370" sldId="261"/>
        </pc:sldMkLst>
        <pc:spChg chg="mod">
          <ac:chgData name="Chae, Hyunsu" userId="e95a56fb-10f6-4316-9dc9-81700c10ac4f" providerId="ADAL" clId="{461491D4-9D7F-4DC9-9E88-D9C78A0EA7CC}" dt="2024-09-05T18:43:05.696" v="1267" actId="6549"/>
          <ac:spMkLst>
            <pc:docMk/>
            <pc:sldMk cId="2576625370" sldId="261"/>
            <ac:spMk id="2" creationId="{7E4853AD-2A29-AA3C-C8C9-BA5D0B082E0C}"/>
          </ac:spMkLst>
        </pc:spChg>
        <pc:spChg chg="del mod">
          <ac:chgData name="Chae, Hyunsu" userId="e95a56fb-10f6-4316-9dc9-81700c10ac4f" providerId="ADAL" clId="{461491D4-9D7F-4DC9-9E88-D9C78A0EA7CC}" dt="2024-09-05T18:29:47.128" v="736" actId="478"/>
          <ac:spMkLst>
            <pc:docMk/>
            <pc:sldMk cId="2576625370" sldId="261"/>
            <ac:spMk id="3" creationId="{BE91D7F7-0EEA-F8BB-D51A-36F53C1D698D}"/>
          </ac:spMkLst>
        </pc:spChg>
        <pc:spChg chg="add del mod ord">
          <ac:chgData name="Chae, Hyunsu" userId="e95a56fb-10f6-4316-9dc9-81700c10ac4f" providerId="ADAL" clId="{461491D4-9D7F-4DC9-9E88-D9C78A0EA7CC}" dt="2024-09-05T18:45:25.315" v="1346" actId="478"/>
          <ac:spMkLst>
            <pc:docMk/>
            <pc:sldMk cId="2576625370" sldId="261"/>
            <ac:spMk id="5" creationId="{39A906CE-3D6B-532F-16B3-9236DC422BDD}"/>
          </ac:spMkLst>
        </pc:spChg>
        <pc:spChg chg="del">
          <ac:chgData name="Chae, Hyunsu" userId="e95a56fb-10f6-4316-9dc9-81700c10ac4f" providerId="ADAL" clId="{461491D4-9D7F-4DC9-9E88-D9C78A0EA7CC}" dt="2024-09-05T18:46:17.639" v="1371" actId="478"/>
          <ac:spMkLst>
            <pc:docMk/>
            <pc:sldMk cId="2576625370" sldId="261"/>
            <ac:spMk id="6" creationId="{C6E2A839-574B-CD21-269D-15FEADC8C921}"/>
          </ac:spMkLst>
        </pc:spChg>
        <pc:spChg chg="del">
          <ac:chgData name="Chae, Hyunsu" userId="e95a56fb-10f6-4316-9dc9-81700c10ac4f" providerId="ADAL" clId="{461491D4-9D7F-4DC9-9E88-D9C78A0EA7CC}" dt="2024-09-05T18:46:17.639" v="1371" actId="478"/>
          <ac:spMkLst>
            <pc:docMk/>
            <pc:sldMk cId="2576625370" sldId="261"/>
            <ac:spMk id="7" creationId="{56A20A82-68D3-48F3-6D5D-38B876092002}"/>
          </ac:spMkLst>
        </pc:spChg>
        <pc:spChg chg="del">
          <ac:chgData name="Chae, Hyunsu" userId="e95a56fb-10f6-4316-9dc9-81700c10ac4f" providerId="ADAL" clId="{461491D4-9D7F-4DC9-9E88-D9C78A0EA7CC}" dt="2024-09-05T18:46:17.639" v="1371" actId="478"/>
          <ac:spMkLst>
            <pc:docMk/>
            <pc:sldMk cId="2576625370" sldId="261"/>
            <ac:spMk id="8" creationId="{35C3DDE8-3702-A652-8459-6F60904F1DDA}"/>
          </ac:spMkLst>
        </pc:spChg>
        <pc:spChg chg="del">
          <ac:chgData name="Chae, Hyunsu" userId="e95a56fb-10f6-4316-9dc9-81700c10ac4f" providerId="ADAL" clId="{461491D4-9D7F-4DC9-9E88-D9C78A0EA7CC}" dt="2024-09-05T18:46:17.639" v="1371" actId="478"/>
          <ac:spMkLst>
            <pc:docMk/>
            <pc:sldMk cId="2576625370" sldId="261"/>
            <ac:spMk id="9" creationId="{03160C5E-ACFA-8848-AC68-51C2F9BF782A}"/>
          </ac:spMkLst>
        </pc:spChg>
        <pc:spChg chg="add mod">
          <ac:chgData name="Chae, Hyunsu" userId="e95a56fb-10f6-4316-9dc9-81700c10ac4f" providerId="ADAL" clId="{461491D4-9D7F-4DC9-9E88-D9C78A0EA7CC}" dt="2024-09-06T13:17:26.924" v="1938" actId="20577"/>
          <ac:spMkLst>
            <pc:docMk/>
            <pc:sldMk cId="2576625370" sldId="261"/>
            <ac:spMk id="10" creationId="{E75559D5-4EFF-85F0-BC0A-57DEE01C17A0}"/>
          </ac:spMkLst>
        </pc:spChg>
        <pc:spChg chg="add del mod">
          <ac:chgData name="Chae, Hyunsu" userId="e95a56fb-10f6-4316-9dc9-81700c10ac4f" providerId="ADAL" clId="{461491D4-9D7F-4DC9-9E88-D9C78A0EA7CC}" dt="2024-09-05T19:00:41.817" v="1427" actId="21"/>
          <ac:spMkLst>
            <pc:docMk/>
            <pc:sldMk cId="2576625370" sldId="261"/>
            <ac:spMk id="12" creationId="{66B0E7EC-C543-E99F-2A46-76159C9F069B}"/>
          </ac:spMkLst>
        </pc:spChg>
        <pc:spChg chg="del">
          <ac:chgData name="Chae, Hyunsu" userId="e95a56fb-10f6-4316-9dc9-81700c10ac4f" providerId="ADAL" clId="{461491D4-9D7F-4DC9-9E88-D9C78A0EA7CC}" dt="2024-09-05T16:59:54.081" v="604" actId="478"/>
          <ac:spMkLst>
            <pc:docMk/>
            <pc:sldMk cId="2576625370" sldId="261"/>
            <ac:spMk id="20" creationId="{B8887D6F-650C-C9B7-7445-9D3B5B79EABD}"/>
          </ac:spMkLst>
        </pc:spChg>
        <pc:spChg chg="del">
          <ac:chgData name="Chae, Hyunsu" userId="e95a56fb-10f6-4316-9dc9-81700c10ac4f" providerId="ADAL" clId="{461491D4-9D7F-4DC9-9E88-D9C78A0EA7CC}" dt="2024-09-05T16:59:54.081" v="604" actId="478"/>
          <ac:spMkLst>
            <pc:docMk/>
            <pc:sldMk cId="2576625370" sldId="261"/>
            <ac:spMk id="32" creationId="{6F39F189-22F7-A2C8-B6B4-55B5B934D0F3}"/>
          </ac:spMkLst>
        </pc:spChg>
        <pc:spChg chg="del">
          <ac:chgData name="Chae, Hyunsu" userId="e95a56fb-10f6-4316-9dc9-81700c10ac4f" providerId="ADAL" clId="{461491D4-9D7F-4DC9-9E88-D9C78A0EA7CC}" dt="2024-09-05T16:59:54.081" v="604" actId="478"/>
          <ac:spMkLst>
            <pc:docMk/>
            <pc:sldMk cId="2576625370" sldId="261"/>
            <ac:spMk id="33" creationId="{57CB12A5-8612-1DD3-6278-882823A19ECA}"/>
          </ac:spMkLst>
        </pc:spChg>
        <pc:picChg chg="del">
          <ac:chgData name="Chae, Hyunsu" userId="e95a56fb-10f6-4316-9dc9-81700c10ac4f" providerId="ADAL" clId="{461491D4-9D7F-4DC9-9E88-D9C78A0EA7CC}" dt="2024-09-05T16:59:54.081" v="604" actId="478"/>
          <ac:picMkLst>
            <pc:docMk/>
            <pc:sldMk cId="2576625370" sldId="261"/>
            <ac:picMk id="11" creationId="{D5B2DE5E-BE68-138A-55C4-2AAE5FFA6FFB}"/>
          </ac:picMkLst>
        </pc:picChg>
        <pc:picChg chg="del">
          <ac:chgData name="Chae, Hyunsu" userId="e95a56fb-10f6-4316-9dc9-81700c10ac4f" providerId="ADAL" clId="{461491D4-9D7F-4DC9-9E88-D9C78A0EA7CC}" dt="2024-09-05T16:59:54.081" v="604" actId="478"/>
          <ac:picMkLst>
            <pc:docMk/>
            <pc:sldMk cId="2576625370" sldId="261"/>
            <ac:picMk id="13" creationId="{D399446B-72C6-61D0-DD97-D400999CDF89}"/>
          </ac:picMkLst>
        </pc:picChg>
        <pc:picChg chg="del">
          <ac:chgData name="Chae, Hyunsu" userId="e95a56fb-10f6-4316-9dc9-81700c10ac4f" providerId="ADAL" clId="{461491D4-9D7F-4DC9-9E88-D9C78A0EA7CC}" dt="2024-09-05T16:59:54.081" v="604" actId="478"/>
          <ac:picMkLst>
            <pc:docMk/>
            <pc:sldMk cId="2576625370" sldId="261"/>
            <ac:picMk id="15" creationId="{8A25FC26-ADFA-6777-CB84-F8DFB2ED62D7}"/>
          </ac:picMkLst>
        </pc:picChg>
        <pc:picChg chg="del">
          <ac:chgData name="Chae, Hyunsu" userId="e95a56fb-10f6-4316-9dc9-81700c10ac4f" providerId="ADAL" clId="{461491D4-9D7F-4DC9-9E88-D9C78A0EA7CC}" dt="2024-09-05T16:59:54.081" v="604" actId="478"/>
          <ac:picMkLst>
            <pc:docMk/>
            <pc:sldMk cId="2576625370" sldId="261"/>
            <ac:picMk id="19" creationId="{90C0F6DA-ED6D-EB17-5638-3F7728648442}"/>
          </ac:picMkLst>
        </pc:picChg>
        <pc:picChg chg="del">
          <ac:chgData name="Chae, Hyunsu" userId="e95a56fb-10f6-4316-9dc9-81700c10ac4f" providerId="ADAL" clId="{461491D4-9D7F-4DC9-9E88-D9C78A0EA7CC}" dt="2024-09-05T16:59:54.741" v="605" actId="478"/>
          <ac:picMkLst>
            <pc:docMk/>
            <pc:sldMk cId="2576625370" sldId="261"/>
            <ac:picMk id="45" creationId="{0B9D4EF0-4D56-E50E-A366-F500BAF149B1}"/>
          </ac:picMkLst>
        </pc:picChg>
        <pc:picChg chg="del">
          <ac:chgData name="Chae, Hyunsu" userId="e95a56fb-10f6-4316-9dc9-81700c10ac4f" providerId="ADAL" clId="{461491D4-9D7F-4DC9-9E88-D9C78A0EA7CC}" dt="2024-09-05T16:59:54.081" v="604" actId="478"/>
          <ac:picMkLst>
            <pc:docMk/>
            <pc:sldMk cId="2576625370" sldId="261"/>
            <ac:picMk id="46" creationId="{5EC36C21-0A6D-BD6E-EA1B-5AD13AC42A57}"/>
          </ac:picMkLst>
        </pc:picChg>
        <pc:picChg chg="del">
          <ac:chgData name="Chae, Hyunsu" userId="e95a56fb-10f6-4316-9dc9-81700c10ac4f" providerId="ADAL" clId="{461491D4-9D7F-4DC9-9E88-D9C78A0EA7CC}" dt="2024-09-05T16:59:54.081" v="604" actId="478"/>
          <ac:picMkLst>
            <pc:docMk/>
            <pc:sldMk cId="2576625370" sldId="261"/>
            <ac:picMk id="49" creationId="{1E8533BB-1230-42C2-024E-EAFBF354E7E5}"/>
          </ac:picMkLst>
        </pc:picChg>
        <pc:picChg chg="del">
          <ac:chgData name="Chae, Hyunsu" userId="e95a56fb-10f6-4316-9dc9-81700c10ac4f" providerId="ADAL" clId="{461491D4-9D7F-4DC9-9E88-D9C78A0EA7CC}" dt="2024-09-05T16:59:54.081" v="604" actId="478"/>
          <ac:picMkLst>
            <pc:docMk/>
            <pc:sldMk cId="2576625370" sldId="261"/>
            <ac:picMk id="50" creationId="{F6851D73-BBC1-CDE6-E204-2552585935B4}"/>
          </ac:picMkLst>
        </pc:picChg>
        <pc:picChg chg="add del mod">
          <ac:chgData name="Chae, Hyunsu" userId="e95a56fb-10f6-4316-9dc9-81700c10ac4f" providerId="ADAL" clId="{461491D4-9D7F-4DC9-9E88-D9C78A0EA7CC}" dt="2024-09-05T18:41:38.918" v="1222" actId="21"/>
          <ac:picMkLst>
            <pc:docMk/>
            <pc:sldMk cId="2576625370" sldId="261"/>
            <ac:picMk id="1026" creationId="{B8376057-ECED-715C-4440-BA915E553869}"/>
          </ac:picMkLst>
        </pc:picChg>
        <pc:picChg chg="del">
          <ac:chgData name="Chae, Hyunsu" userId="e95a56fb-10f6-4316-9dc9-81700c10ac4f" providerId="ADAL" clId="{461491D4-9D7F-4DC9-9E88-D9C78A0EA7CC}" dt="2024-09-05T16:59:54.081" v="604" actId="478"/>
          <ac:picMkLst>
            <pc:docMk/>
            <pc:sldMk cId="2576625370" sldId="261"/>
            <ac:picMk id="2050" creationId="{F041565A-5B6D-3602-445C-C4F871FADF5F}"/>
          </ac:picMkLst>
        </pc:picChg>
        <pc:cxnChg chg="del">
          <ac:chgData name="Chae, Hyunsu" userId="e95a56fb-10f6-4316-9dc9-81700c10ac4f" providerId="ADAL" clId="{461491D4-9D7F-4DC9-9E88-D9C78A0EA7CC}" dt="2024-09-05T16:59:54.081" v="604" actId="478"/>
          <ac:cxnSpMkLst>
            <pc:docMk/>
            <pc:sldMk cId="2576625370" sldId="261"/>
            <ac:cxnSpMk id="28" creationId="{3BD81F8F-883A-6E1F-077D-0E9A68259EA5}"/>
          </ac:cxnSpMkLst>
        </pc:cxnChg>
        <pc:cxnChg chg="del">
          <ac:chgData name="Chae, Hyunsu" userId="e95a56fb-10f6-4316-9dc9-81700c10ac4f" providerId="ADAL" clId="{461491D4-9D7F-4DC9-9E88-D9C78A0EA7CC}" dt="2024-09-05T16:59:54.081" v="604" actId="478"/>
          <ac:cxnSpMkLst>
            <pc:docMk/>
            <pc:sldMk cId="2576625370" sldId="261"/>
            <ac:cxnSpMk id="30" creationId="{11F09069-2B70-8D2B-EF4C-D9FEA2F98C60}"/>
          </ac:cxnSpMkLst>
        </pc:cxnChg>
        <pc:cxnChg chg="del">
          <ac:chgData name="Chae, Hyunsu" userId="e95a56fb-10f6-4316-9dc9-81700c10ac4f" providerId="ADAL" clId="{461491D4-9D7F-4DC9-9E88-D9C78A0EA7CC}" dt="2024-09-05T16:59:54.081" v="604" actId="478"/>
          <ac:cxnSpMkLst>
            <pc:docMk/>
            <pc:sldMk cId="2576625370" sldId="261"/>
            <ac:cxnSpMk id="34" creationId="{55194385-22D5-0724-3F99-5D4D931D3FEE}"/>
          </ac:cxnSpMkLst>
        </pc:cxnChg>
      </pc:sldChg>
      <pc:sldChg chg="modSp new del mod">
        <pc:chgData name="Chae, Hyunsu" userId="e95a56fb-10f6-4316-9dc9-81700c10ac4f" providerId="ADAL" clId="{461491D4-9D7F-4DC9-9E88-D9C78A0EA7CC}" dt="2024-10-22T03:10:53.310" v="2002" actId="47"/>
        <pc:sldMkLst>
          <pc:docMk/>
          <pc:sldMk cId="2069343526" sldId="262"/>
        </pc:sldMkLst>
        <pc:spChg chg="mod">
          <ac:chgData name="Chae, Hyunsu" userId="e95a56fb-10f6-4316-9dc9-81700c10ac4f" providerId="ADAL" clId="{461491D4-9D7F-4DC9-9E88-D9C78A0EA7CC}" dt="2024-09-05T19:13:45.151" v="1870" actId="20577"/>
          <ac:spMkLst>
            <pc:docMk/>
            <pc:sldMk cId="2069343526" sldId="262"/>
            <ac:spMk id="2" creationId="{E278FD5A-463A-784C-D9CD-265FD2C18D69}"/>
          </ac:spMkLst>
        </pc:spChg>
      </pc:sldChg>
      <pc:sldChg chg="addSp delSp modSp new del mod">
        <pc:chgData name="Chae, Hyunsu" userId="e95a56fb-10f6-4316-9dc9-81700c10ac4f" providerId="ADAL" clId="{461491D4-9D7F-4DC9-9E88-D9C78A0EA7CC}" dt="2024-09-05T18:45:32.917" v="1351" actId="47"/>
        <pc:sldMkLst>
          <pc:docMk/>
          <pc:sldMk cId="2882886105" sldId="262"/>
        </pc:sldMkLst>
        <pc:spChg chg="del mod">
          <ac:chgData name="Chae, Hyunsu" userId="e95a56fb-10f6-4316-9dc9-81700c10ac4f" providerId="ADAL" clId="{461491D4-9D7F-4DC9-9E88-D9C78A0EA7CC}" dt="2024-09-05T18:45:30.212" v="1349" actId="21"/>
          <ac:spMkLst>
            <pc:docMk/>
            <pc:sldMk cId="2882886105" sldId="262"/>
            <ac:spMk id="3" creationId="{E75559D5-4EFF-85F0-BC0A-57DEE01C17A0}"/>
          </ac:spMkLst>
        </pc:spChg>
        <pc:spChg chg="add mod">
          <ac:chgData name="Chae, Hyunsu" userId="e95a56fb-10f6-4316-9dc9-81700c10ac4f" providerId="ADAL" clId="{461491D4-9D7F-4DC9-9E88-D9C78A0EA7CC}" dt="2024-09-05T18:45:30.212" v="1349" actId="21"/>
          <ac:spMkLst>
            <pc:docMk/>
            <pc:sldMk cId="2882886105" sldId="262"/>
            <ac:spMk id="5" creationId="{99E641FF-9E22-500F-CD35-20490CD96231}"/>
          </ac:spMkLst>
        </pc:spChg>
      </pc:sldChg>
      <pc:sldChg chg="addSp delSp modSp new del mod">
        <pc:chgData name="Chae, Hyunsu" userId="e95a56fb-10f6-4316-9dc9-81700c10ac4f" providerId="ADAL" clId="{461491D4-9D7F-4DC9-9E88-D9C78A0EA7CC}" dt="2024-10-22T03:10:53.310" v="2002" actId="47"/>
        <pc:sldMkLst>
          <pc:docMk/>
          <pc:sldMk cId="1433626549" sldId="263"/>
        </pc:sldMkLst>
        <pc:spChg chg="mod">
          <ac:chgData name="Chae, Hyunsu" userId="e95a56fb-10f6-4316-9dc9-81700c10ac4f" providerId="ADAL" clId="{461491D4-9D7F-4DC9-9E88-D9C78A0EA7CC}" dt="2024-09-05T19:08:42.228" v="1669" actId="20577"/>
          <ac:spMkLst>
            <pc:docMk/>
            <pc:sldMk cId="1433626549" sldId="263"/>
            <ac:spMk id="2" creationId="{A60ABF7C-888D-E4AE-6BE3-14EC63A556A2}"/>
          </ac:spMkLst>
        </pc:spChg>
        <pc:spChg chg="mod">
          <ac:chgData name="Chae, Hyunsu" userId="e95a56fb-10f6-4316-9dc9-81700c10ac4f" providerId="ADAL" clId="{461491D4-9D7F-4DC9-9E88-D9C78A0EA7CC}" dt="2024-09-05T19:01:54.880" v="1522" actId="20577"/>
          <ac:spMkLst>
            <pc:docMk/>
            <pc:sldMk cId="1433626549" sldId="263"/>
            <ac:spMk id="3" creationId="{FD1F17D5-4EE5-3FBA-CBEC-BD6DE2F6AA1D}"/>
          </ac:spMkLst>
        </pc:spChg>
        <pc:spChg chg="add del mod">
          <ac:chgData name="Chae, Hyunsu" userId="e95a56fb-10f6-4316-9dc9-81700c10ac4f" providerId="ADAL" clId="{461491D4-9D7F-4DC9-9E88-D9C78A0EA7CC}" dt="2024-09-05T19:01:57.170" v="1523" actId="478"/>
          <ac:spMkLst>
            <pc:docMk/>
            <pc:sldMk cId="1433626549" sldId="263"/>
            <ac:spMk id="4" creationId="{FAE46522-8444-9194-8E9C-75BC28271E93}"/>
          </ac:spMkLst>
        </pc:spChg>
        <pc:picChg chg="add del mod">
          <ac:chgData name="Chae, Hyunsu" userId="e95a56fb-10f6-4316-9dc9-81700c10ac4f" providerId="ADAL" clId="{461491D4-9D7F-4DC9-9E88-D9C78A0EA7CC}" dt="2024-09-05T19:06:36.960" v="1601" actId="478"/>
          <ac:picMkLst>
            <pc:docMk/>
            <pc:sldMk cId="1433626549" sldId="263"/>
            <ac:picMk id="4098" creationId="{C673E49B-5B83-386B-4B4D-53BA5315EEF1}"/>
          </ac:picMkLst>
        </pc:picChg>
        <pc:picChg chg="add mod">
          <ac:chgData name="Chae, Hyunsu" userId="e95a56fb-10f6-4316-9dc9-81700c10ac4f" providerId="ADAL" clId="{461491D4-9D7F-4DC9-9E88-D9C78A0EA7CC}" dt="2024-09-05T19:07:06.643" v="1605" actId="1076"/>
          <ac:picMkLst>
            <pc:docMk/>
            <pc:sldMk cId="1433626549" sldId="263"/>
            <ac:picMk id="4100" creationId="{D2DE0516-D352-92FE-1399-DA90E985CC99}"/>
          </ac:picMkLst>
        </pc:picChg>
      </pc:sldChg>
      <pc:sldChg chg="addSp modSp new del mod">
        <pc:chgData name="Chae, Hyunsu" userId="e95a56fb-10f6-4316-9dc9-81700c10ac4f" providerId="ADAL" clId="{461491D4-9D7F-4DC9-9E88-D9C78A0EA7CC}" dt="2024-10-22T03:10:53.310" v="2002" actId="47"/>
        <pc:sldMkLst>
          <pc:docMk/>
          <pc:sldMk cId="1532664494" sldId="264"/>
        </pc:sldMkLst>
        <pc:spChg chg="mod">
          <ac:chgData name="Chae, Hyunsu" userId="e95a56fb-10f6-4316-9dc9-81700c10ac4f" providerId="ADAL" clId="{461491D4-9D7F-4DC9-9E88-D9C78A0EA7CC}" dt="2024-09-05T19:08:45.331" v="1671" actId="20577"/>
          <ac:spMkLst>
            <pc:docMk/>
            <pc:sldMk cId="1532664494" sldId="264"/>
            <ac:spMk id="2" creationId="{4906A70B-8B02-903E-67D1-4A131D308978}"/>
          </ac:spMkLst>
        </pc:spChg>
        <pc:spChg chg="mod">
          <ac:chgData name="Chae, Hyunsu" userId="e95a56fb-10f6-4316-9dc9-81700c10ac4f" providerId="ADAL" clId="{461491D4-9D7F-4DC9-9E88-D9C78A0EA7CC}" dt="2024-09-05T19:08:44.028" v="1670" actId="1076"/>
          <ac:spMkLst>
            <pc:docMk/>
            <pc:sldMk cId="1532664494" sldId="264"/>
            <ac:spMk id="3" creationId="{46644395-0EA9-EBEF-8135-A592B48B0533}"/>
          </ac:spMkLst>
        </pc:spChg>
        <pc:picChg chg="add mod">
          <ac:chgData name="Chae, Hyunsu" userId="e95a56fb-10f6-4316-9dc9-81700c10ac4f" providerId="ADAL" clId="{461491D4-9D7F-4DC9-9E88-D9C78A0EA7CC}" dt="2024-09-05T19:03:16.254" v="1553" actId="1076"/>
          <ac:picMkLst>
            <pc:docMk/>
            <pc:sldMk cId="1532664494" sldId="264"/>
            <ac:picMk id="3074" creationId="{44E1C032-C361-1E31-A574-64DF9AE833B1}"/>
          </ac:picMkLst>
        </pc:picChg>
      </pc:sldChg>
      <pc:sldChg chg="addSp delSp modSp new del mod">
        <pc:chgData name="Chae, Hyunsu" userId="e95a56fb-10f6-4316-9dc9-81700c10ac4f" providerId="ADAL" clId="{461491D4-9D7F-4DC9-9E88-D9C78A0EA7CC}" dt="2024-10-22T03:10:53.310" v="2002" actId="47"/>
        <pc:sldMkLst>
          <pc:docMk/>
          <pc:sldMk cId="1372170981" sldId="265"/>
        </pc:sldMkLst>
        <pc:spChg chg="mod">
          <ac:chgData name="Chae, Hyunsu" userId="e95a56fb-10f6-4316-9dc9-81700c10ac4f" providerId="ADAL" clId="{461491D4-9D7F-4DC9-9E88-D9C78A0EA7CC}" dt="2024-09-05T19:08:50.439" v="1673" actId="20577"/>
          <ac:spMkLst>
            <pc:docMk/>
            <pc:sldMk cId="1372170981" sldId="265"/>
            <ac:spMk id="2" creationId="{65345574-2D50-6918-EA53-CACD153F145F}"/>
          </ac:spMkLst>
        </pc:spChg>
        <pc:spChg chg="mod">
          <ac:chgData name="Chae, Hyunsu" userId="e95a56fb-10f6-4316-9dc9-81700c10ac4f" providerId="ADAL" clId="{461491D4-9D7F-4DC9-9E88-D9C78A0EA7CC}" dt="2024-09-05T19:07:44.242" v="1609" actId="1076"/>
          <ac:spMkLst>
            <pc:docMk/>
            <pc:sldMk cId="1372170981" sldId="265"/>
            <ac:spMk id="3" creationId="{8E6C8B29-8296-7DD6-F7D9-7F5FB3934553}"/>
          </ac:spMkLst>
        </pc:spChg>
        <pc:spChg chg="add mod">
          <ac:chgData name="Chae, Hyunsu" userId="e95a56fb-10f6-4316-9dc9-81700c10ac4f" providerId="ADAL" clId="{461491D4-9D7F-4DC9-9E88-D9C78A0EA7CC}" dt="2024-09-05T19:00:43.605" v="1428"/>
          <ac:spMkLst>
            <pc:docMk/>
            <pc:sldMk cId="1372170981" sldId="265"/>
            <ac:spMk id="12" creationId="{66B0E7EC-C543-E99F-2A46-76159C9F069B}"/>
          </ac:spMkLst>
        </pc:spChg>
        <pc:picChg chg="add del mod">
          <ac:chgData name="Chae, Hyunsu" userId="e95a56fb-10f6-4316-9dc9-81700c10ac4f" providerId="ADAL" clId="{461491D4-9D7F-4DC9-9E88-D9C78A0EA7CC}" dt="2024-09-05T19:04:32.140" v="1594" actId="478"/>
          <ac:picMkLst>
            <pc:docMk/>
            <pc:sldMk cId="1372170981" sldId="265"/>
            <ac:picMk id="5122" creationId="{734E6FC1-5B2C-3CCD-12FC-96B2876F3C13}"/>
          </ac:picMkLst>
        </pc:picChg>
        <pc:picChg chg="add mod">
          <ac:chgData name="Chae, Hyunsu" userId="e95a56fb-10f6-4316-9dc9-81700c10ac4f" providerId="ADAL" clId="{461491D4-9D7F-4DC9-9E88-D9C78A0EA7CC}" dt="2024-09-05T19:04:31.087" v="1593" actId="1076"/>
          <ac:picMkLst>
            <pc:docMk/>
            <pc:sldMk cId="1372170981" sldId="265"/>
            <ac:picMk id="5124" creationId="{1EB50380-9F43-9058-AB66-6E16A48AC99E}"/>
          </ac:picMkLst>
        </pc:picChg>
        <pc:picChg chg="add mod">
          <ac:chgData name="Chae, Hyunsu" userId="e95a56fb-10f6-4316-9dc9-81700c10ac4f" providerId="ADAL" clId="{461491D4-9D7F-4DC9-9E88-D9C78A0EA7CC}" dt="2024-09-05T19:04:37.021" v="1595" actId="1076"/>
          <ac:picMkLst>
            <pc:docMk/>
            <pc:sldMk cId="1372170981" sldId="265"/>
            <ac:picMk id="5126" creationId="{356CEE95-78DE-E466-50F8-5D78E1199CBE}"/>
          </ac:picMkLst>
        </pc:picChg>
      </pc:sldChg>
      <pc:sldChg chg="modSp new del mod">
        <pc:chgData name="Chae, Hyunsu" userId="e95a56fb-10f6-4316-9dc9-81700c10ac4f" providerId="ADAL" clId="{461491D4-9D7F-4DC9-9E88-D9C78A0EA7CC}" dt="2024-10-22T03:10:53.310" v="2002" actId="47"/>
        <pc:sldMkLst>
          <pc:docMk/>
          <pc:sldMk cId="2533009673" sldId="266"/>
        </pc:sldMkLst>
        <pc:spChg chg="mod">
          <ac:chgData name="Chae, Hyunsu" userId="e95a56fb-10f6-4316-9dc9-81700c10ac4f" providerId="ADAL" clId="{461491D4-9D7F-4DC9-9E88-D9C78A0EA7CC}" dt="2024-09-05T19:07:56.421" v="1628" actId="20577"/>
          <ac:spMkLst>
            <pc:docMk/>
            <pc:sldMk cId="2533009673" sldId="266"/>
            <ac:spMk id="2" creationId="{86947AC6-A096-C829-C4FA-CFCC8E5794D0}"/>
          </ac:spMkLst>
        </pc:spChg>
      </pc:sldChg>
      <pc:sldChg chg="modSp new del mod">
        <pc:chgData name="Chae, Hyunsu" userId="e95a56fb-10f6-4316-9dc9-81700c10ac4f" providerId="ADAL" clId="{461491D4-9D7F-4DC9-9E88-D9C78A0EA7CC}" dt="2024-10-22T03:10:53.310" v="2002" actId="47"/>
        <pc:sldMkLst>
          <pc:docMk/>
          <pc:sldMk cId="1951675811" sldId="267"/>
        </pc:sldMkLst>
        <pc:spChg chg="mod">
          <ac:chgData name="Chae, Hyunsu" userId="e95a56fb-10f6-4316-9dc9-81700c10ac4f" providerId="ADAL" clId="{461491D4-9D7F-4DC9-9E88-D9C78A0EA7CC}" dt="2024-09-05T19:08:09.682" v="1642" actId="20577"/>
          <ac:spMkLst>
            <pc:docMk/>
            <pc:sldMk cId="1951675811" sldId="267"/>
            <ac:spMk id="2" creationId="{C1AF4ADD-3B71-29F5-BB7A-3A9F5732A57B}"/>
          </ac:spMkLst>
        </pc:spChg>
      </pc:sldChg>
      <pc:sldChg chg="add del">
        <pc:chgData name="Chae, Hyunsu" userId="e95a56fb-10f6-4316-9dc9-81700c10ac4f" providerId="ADAL" clId="{461491D4-9D7F-4DC9-9E88-D9C78A0EA7CC}" dt="2024-10-22T03:10:53.310" v="2002" actId="47"/>
        <pc:sldMkLst>
          <pc:docMk/>
          <pc:sldMk cId="4055690460" sldId="268"/>
        </pc:sldMkLst>
      </pc:sldChg>
      <pc:sldChg chg="add del">
        <pc:chgData name="Chae, Hyunsu" userId="e95a56fb-10f6-4316-9dc9-81700c10ac4f" providerId="ADAL" clId="{461491D4-9D7F-4DC9-9E88-D9C78A0EA7CC}" dt="2024-10-22T03:10:53.310" v="2002" actId="47"/>
        <pc:sldMkLst>
          <pc:docMk/>
          <pc:sldMk cId="2212481904" sldId="269"/>
        </pc:sldMkLst>
      </pc:sldChg>
      <pc:sldChg chg="addSp modSp add mod ord">
        <pc:chgData name="Chae, Hyunsu" userId="e95a56fb-10f6-4316-9dc9-81700c10ac4f" providerId="ADAL" clId="{461491D4-9D7F-4DC9-9E88-D9C78A0EA7CC}" dt="2024-10-28T17:53:02.968" v="10907"/>
        <pc:sldMkLst>
          <pc:docMk/>
          <pc:sldMk cId="932260108" sldId="270"/>
        </pc:sldMkLst>
        <pc:spChg chg="mod">
          <ac:chgData name="Chae, Hyunsu" userId="e95a56fb-10f6-4316-9dc9-81700c10ac4f" providerId="ADAL" clId="{461491D4-9D7F-4DC9-9E88-D9C78A0EA7CC}" dt="2024-10-28T17:42:38.362" v="10352" actId="20577"/>
          <ac:spMkLst>
            <pc:docMk/>
            <pc:sldMk cId="932260108" sldId="270"/>
            <ac:spMk id="2" creationId="{C1AF4ADD-3B71-29F5-BB7A-3A9F5732A57B}"/>
          </ac:spMkLst>
        </pc:spChg>
        <pc:spChg chg="mod">
          <ac:chgData name="Chae, Hyunsu" userId="e95a56fb-10f6-4316-9dc9-81700c10ac4f" providerId="ADAL" clId="{461491D4-9D7F-4DC9-9E88-D9C78A0EA7CC}" dt="2024-10-28T17:46:17.945" v="10474" actId="20577"/>
          <ac:spMkLst>
            <pc:docMk/>
            <pc:sldMk cId="932260108" sldId="270"/>
            <ac:spMk id="3" creationId="{9B962591-23CD-100A-8039-4A53DA152CFB}"/>
          </ac:spMkLst>
        </pc:spChg>
        <pc:spChg chg="add mod">
          <ac:chgData name="Chae, Hyunsu" userId="e95a56fb-10f6-4316-9dc9-81700c10ac4f" providerId="ADAL" clId="{461491D4-9D7F-4DC9-9E88-D9C78A0EA7CC}" dt="2024-10-28T17:42:42.334" v="10359" actId="20577"/>
          <ac:spMkLst>
            <pc:docMk/>
            <pc:sldMk cId="932260108" sldId="270"/>
            <ac:spMk id="31" creationId="{1ADEC177-F978-3053-CC4D-2CCF5273EC61}"/>
          </ac:spMkLst>
        </pc:spChg>
      </pc:sldChg>
      <pc:sldChg chg="delSp modSp add del mod">
        <pc:chgData name="Chae, Hyunsu" userId="e95a56fb-10f6-4316-9dc9-81700c10ac4f" providerId="ADAL" clId="{461491D4-9D7F-4DC9-9E88-D9C78A0EA7CC}" dt="2024-10-22T03:10:53.310" v="2002" actId="47"/>
        <pc:sldMkLst>
          <pc:docMk/>
          <pc:sldMk cId="813460912" sldId="271"/>
        </pc:sldMkLst>
        <pc:spChg chg="mod">
          <ac:chgData name="Chae, Hyunsu" userId="e95a56fb-10f6-4316-9dc9-81700c10ac4f" providerId="ADAL" clId="{461491D4-9D7F-4DC9-9E88-D9C78A0EA7CC}" dt="2024-09-05T19:09:00.076" v="1694" actId="20577"/>
          <ac:spMkLst>
            <pc:docMk/>
            <pc:sldMk cId="813460912" sldId="271"/>
            <ac:spMk id="2" creationId="{65345574-2D50-6918-EA53-CACD153F145F}"/>
          </ac:spMkLst>
        </pc:spChg>
        <pc:spChg chg="del">
          <ac:chgData name="Chae, Hyunsu" userId="e95a56fb-10f6-4316-9dc9-81700c10ac4f" providerId="ADAL" clId="{461491D4-9D7F-4DC9-9E88-D9C78A0EA7CC}" dt="2024-09-05T19:09:05.276" v="1697" actId="478"/>
          <ac:spMkLst>
            <pc:docMk/>
            <pc:sldMk cId="813460912" sldId="271"/>
            <ac:spMk id="12" creationId="{66B0E7EC-C543-E99F-2A46-76159C9F069B}"/>
          </ac:spMkLst>
        </pc:spChg>
        <pc:picChg chg="del">
          <ac:chgData name="Chae, Hyunsu" userId="e95a56fb-10f6-4316-9dc9-81700c10ac4f" providerId="ADAL" clId="{461491D4-9D7F-4DC9-9E88-D9C78A0EA7CC}" dt="2024-09-05T19:09:01.754" v="1695" actId="478"/>
          <ac:picMkLst>
            <pc:docMk/>
            <pc:sldMk cId="813460912" sldId="271"/>
            <ac:picMk id="5124" creationId="{1EB50380-9F43-9058-AB66-6E16A48AC99E}"/>
          </ac:picMkLst>
        </pc:picChg>
        <pc:picChg chg="del">
          <ac:chgData name="Chae, Hyunsu" userId="e95a56fb-10f6-4316-9dc9-81700c10ac4f" providerId="ADAL" clId="{461491D4-9D7F-4DC9-9E88-D9C78A0EA7CC}" dt="2024-09-05T19:09:03.358" v="1696" actId="478"/>
          <ac:picMkLst>
            <pc:docMk/>
            <pc:sldMk cId="813460912" sldId="271"/>
            <ac:picMk id="5126" creationId="{356CEE95-78DE-E466-50F8-5D78E1199CBE}"/>
          </ac:picMkLst>
        </pc:picChg>
      </pc:sldChg>
      <pc:sldChg chg="addSp delSp modSp add del mod ord">
        <pc:chgData name="Chae, Hyunsu" userId="e95a56fb-10f6-4316-9dc9-81700c10ac4f" providerId="ADAL" clId="{461491D4-9D7F-4DC9-9E88-D9C78A0EA7CC}" dt="2024-10-22T03:10:53.310" v="2002" actId="47"/>
        <pc:sldMkLst>
          <pc:docMk/>
          <pc:sldMk cId="3233286204" sldId="272"/>
        </pc:sldMkLst>
        <pc:spChg chg="mod">
          <ac:chgData name="Chae, Hyunsu" userId="e95a56fb-10f6-4316-9dc9-81700c10ac4f" providerId="ADAL" clId="{461491D4-9D7F-4DC9-9E88-D9C78A0EA7CC}" dt="2024-09-05T20:09:46.928" v="1891" actId="20577"/>
          <ac:spMkLst>
            <pc:docMk/>
            <pc:sldMk cId="3233286204" sldId="272"/>
            <ac:spMk id="2" creationId="{A60ABF7C-888D-E4AE-6BE3-14EC63A556A2}"/>
          </ac:spMkLst>
        </pc:spChg>
        <pc:spChg chg="mod">
          <ac:chgData name="Chae, Hyunsu" userId="e95a56fb-10f6-4316-9dc9-81700c10ac4f" providerId="ADAL" clId="{461491D4-9D7F-4DC9-9E88-D9C78A0EA7CC}" dt="2024-09-05T19:14:06.844" v="1877" actId="20577"/>
          <ac:spMkLst>
            <pc:docMk/>
            <pc:sldMk cId="3233286204" sldId="272"/>
            <ac:spMk id="3" creationId="{FD1F17D5-4EE5-3FBA-CBEC-BD6DE2F6AA1D}"/>
          </ac:spMkLst>
        </pc:spChg>
        <pc:spChg chg="add del mod">
          <ac:chgData name="Chae, Hyunsu" userId="e95a56fb-10f6-4316-9dc9-81700c10ac4f" providerId="ADAL" clId="{461491D4-9D7F-4DC9-9E88-D9C78A0EA7CC}" dt="2024-09-05T20:09:57.822" v="1895" actId="22"/>
          <ac:spMkLst>
            <pc:docMk/>
            <pc:sldMk cId="3233286204" sldId="272"/>
            <ac:spMk id="5" creationId="{FF44AF40-F137-DAD2-7886-2DC1974323A0}"/>
          </ac:spMkLst>
        </pc:spChg>
        <pc:spChg chg="add mod">
          <ac:chgData name="Chae, Hyunsu" userId="e95a56fb-10f6-4316-9dc9-81700c10ac4f" providerId="ADAL" clId="{461491D4-9D7F-4DC9-9E88-D9C78A0EA7CC}" dt="2024-09-05T20:11:39.962" v="1920" actId="20577"/>
          <ac:spMkLst>
            <pc:docMk/>
            <pc:sldMk cId="3233286204" sldId="272"/>
            <ac:spMk id="7" creationId="{40380EB6-36EC-6A1A-B064-8482598D7A16}"/>
          </ac:spMkLst>
        </pc:spChg>
        <pc:picChg chg="del">
          <ac:chgData name="Chae, Hyunsu" userId="e95a56fb-10f6-4316-9dc9-81700c10ac4f" providerId="ADAL" clId="{461491D4-9D7F-4DC9-9E88-D9C78A0EA7CC}" dt="2024-09-05T19:10:16.540" v="1726" actId="478"/>
          <ac:picMkLst>
            <pc:docMk/>
            <pc:sldMk cId="3233286204" sldId="272"/>
            <ac:picMk id="4100" creationId="{D2DE0516-D352-92FE-1399-DA90E985CC99}"/>
          </ac:picMkLst>
        </pc:picChg>
      </pc:sldChg>
      <pc:sldChg chg="add del">
        <pc:chgData name="Chae, Hyunsu" userId="e95a56fb-10f6-4316-9dc9-81700c10ac4f" providerId="ADAL" clId="{461491D4-9D7F-4DC9-9E88-D9C78A0EA7CC}" dt="2024-10-22T03:10:53.310" v="2002" actId="47"/>
        <pc:sldMkLst>
          <pc:docMk/>
          <pc:sldMk cId="4005161386" sldId="273"/>
        </pc:sldMkLst>
      </pc:sldChg>
      <pc:sldChg chg="addSp delSp modSp add mod ord modShow modNotesTx">
        <pc:chgData name="Chae, Hyunsu" userId="e95a56fb-10f6-4316-9dc9-81700c10ac4f" providerId="ADAL" clId="{461491D4-9D7F-4DC9-9E88-D9C78A0EA7CC}" dt="2024-10-28T17:59:48.206" v="11215" actId="20577"/>
        <pc:sldMkLst>
          <pc:docMk/>
          <pc:sldMk cId="772450911" sldId="274"/>
        </pc:sldMkLst>
        <pc:spChg chg="mod">
          <ac:chgData name="Chae, Hyunsu" userId="e95a56fb-10f6-4316-9dc9-81700c10ac4f" providerId="ADAL" clId="{461491D4-9D7F-4DC9-9E88-D9C78A0EA7CC}" dt="2024-10-28T00:03:42.631" v="4812" actId="1076"/>
          <ac:spMkLst>
            <pc:docMk/>
            <pc:sldMk cId="772450911" sldId="274"/>
            <ac:spMk id="4" creationId="{5A402650-158C-0758-42C7-26CA039ED620}"/>
          </ac:spMkLst>
        </pc:spChg>
        <pc:spChg chg="mod">
          <ac:chgData name="Chae, Hyunsu" userId="e95a56fb-10f6-4316-9dc9-81700c10ac4f" providerId="ADAL" clId="{461491D4-9D7F-4DC9-9E88-D9C78A0EA7CC}" dt="2024-10-28T17:58:36.267" v="11034" actId="113"/>
          <ac:spMkLst>
            <pc:docMk/>
            <pc:sldMk cId="772450911" sldId="274"/>
            <ac:spMk id="10" creationId="{E75559D5-4EFF-85F0-BC0A-57DEE01C17A0}"/>
          </ac:spMkLst>
        </pc:spChg>
        <pc:picChg chg="add del mod">
          <ac:chgData name="Chae, Hyunsu" userId="e95a56fb-10f6-4316-9dc9-81700c10ac4f" providerId="ADAL" clId="{461491D4-9D7F-4DC9-9E88-D9C78A0EA7CC}" dt="2024-10-22T03:07:31.766" v="1985" actId="478"/>
          <ac:picMkLst>
            <pc:docMk/>
            <pc:sldMk cId="772450911" sldId="274"/>
            <ac:picMk id="3" creationId="{A5DFBCDA-0135-9675-B0D6-8152C658C445}"/>
          </ac:picMkLst>
        </pc:picChg>
      </pc:sldChg>
      <pc:sldChg chg="add del">
        <pc:chgData name="Chae, Hyunsu" userId="e95a56fb-10f6-4316-9dc9-81700c10ac4f" providerId="ADAL" clId="{461491D4-9D7F-4DC9-9E88-D9C78A0EA7CC}" dt="2024-10-22T03:08:16.207" v="1993" actId="47"/>
        <pc:sldMkLst>
          <pc:docMk/>
          <pc:sldMk cId="2643491316" sldId="10668"/>
        </pc:sldMkLst>
      </pc:sldChg>
      <pc:sldChg chg="add del">
        <pc:chgData name="Chae, Hyunsu" userId="e95a56fb-10f6-4316-9dc9-81700c10ac4f" providerId="ADAL" clId="{461491D4-9D7F-4DC9-9E88-D9C78A0EA7CC}" dt="2024-10-22T03:08:08.151" v="1992" actId="47"/>
        <pc:sldMkLst>
          <pc:docMk/>
          <pc:sldMk cId="2725812009" sldId="10669"/>
        </pc:sldMkLst>
      </pc:sldChg>
      <pc:sldChg chg="add del">
        <pc:chgData name="Chae, Hyunsu" userId="e95a56fb-10f6-4316-9dc9-81700c10ac4f" providerId="ADAL" clId="{461491D4-9D7F-4DC9-9E88-D9C78A0EA7CC}" dt="2024-10-22T03:10:55.879" v="2003" actId="47"/>
        <pc:sldMkLst>
          <pc:docMk/>
          <pc:sldMk cId="2782892927" sldId="10670"/>
        </pc:sldMkLst>
      </pc:sldChg>
      <pc:sldChg chg="addSp delSp modSp add mod ord modAnim modNotesTx">
        <pc:chgData name="Chae, Hyunsu" userId="e95a56fb-10f6-4316-9dc9-81700c10ac4f" providerId="ADAL" clId="{461491D4-9D7F-4DC9-9E88-D9C78A0EA7CC}" dt="2024-10-28T23:48:16.833" v="18615"/>
        <pc:sldMkLst>
          <pc:docMk/>
          <pc:sldMk cId="3008617767" sldId="10671"/>
        </pc:sldMkLst>
        <pc:spChg chg="add mod">
          <ac:chgData name="Chae, Hyunsu" userId="e95a56fb-10f6-4316-9dc9-81700c10ac4f" providerId="ADAL" clId="{461491D4-9D7F-4DC9-9E88-D9C78A0EA7CC}" dt="2024-10-28T00:03:44.182" v="4813"/>
          <ac:spMkLst>
            <pc:docMk/>
            <pc:sldMk cId="3008617767" sldId="10671"/>
            <ac:spMk id="3" creationId="{60CA0628-D51A-09FA-17BD-429C336F3493}"/>
          </ac:spMkLst>
        </pc:spChg>
        <pc:spChg chg="del">
          <ac:chgData name="Chae, Hyunsu" userId="e95a56fb-10f6-4316-9dc9-81700c10ac4f" providerId="ADAL" clId="{461491D4-9D7F-4DC9-9E88-D9C78A0EA7CC}" dt="2024-10-22T03:07:23.769" v="1983" actId="478"/>
          <ac:spMkLst>
            <pc:docMk/>
            <pc:sldMk cId="3008617767" sldId="10671"/>
            <ac:spMk id="3" creationId="{BE91D7F7-0EEA-F8BB-D51A-36F53C1D698D}"/>
          </ac:spMkLst>
        </pc:spChg>
        <pc:spChg chg="add del mod">
          <ac:chgData name="Chae, Hyunsu" userId="e95a56fb-10f6-4316-9dc9-81700c10ac4f" providerId="ADAL" clId="{461491D4-9D7F-4DC9-9E88-D9C78A0EA7CC}" dt="2024-10-22T03:07:25.953" v="1984" actId="478"/>
          <ac:spMkLst>
            <pc:docMk/>
            <pc:sldMk cId="3008617767" sldId="10671"/>
            <ac:spMk id="7" creationId="{1F53717D-38D5-807D-7847-244D17E8C7A8}"/>
          </ac:spMkLst>
        </pc:spChg>
        <pc:spChg chg="mod">
          <ac:chgData name="Chae, Hyunsu" userId="e95a56fb-10f6-4316-9dc9-81700c10ac4f" providerId="ADAL" clId="{461491D4-9D7F-4DC9-9E88-D9C78A0EA7CC}" dt="2024-10-28T00:10:09.767" v="4933" actId="14100"/>
          <ac:spMkLst>
            <pc:docMk/>
            <pc:sldMk cId="3008617767" sldId="10671"/>
            <ac:spMk id="9" creationId="{8DDDA5A0-606B-22FC-4373-4637309E12AB}"/>
          </ac:spMkLst>
        </pc:spChg>
        <pc:spChg chg="mod">
          <ac:chgData name="Chae, Hyunsu" userId="e95a56fb-10f6-4316-9dc9-81700c10ac4f" providerId="ADAL" clId="{461491D4-9D7F-4DC9-9E88-D9C78A0EA7CC}" dt="2024-10-28T00:10:15.942" v="4935" actId="1076"/>
          <ac:spMkLst>
            <pc:docMk/>
            <pc:sldMk cId="3008617767" sldId="10671"/>
            <ac:spMk id="11" creationId="{C4907C7E-F341-3B4F-FEB1-F5A3AC39F1E8}"/>
          </ac:spMkLst>
        </pc:spChg>
        <pc:picChg chg="add mod">
          <ac:chgData name="Chae, Hyunsu" userId="e95a56fb-10f6-4316-9dc9-81700c10ac4f" providerId="ADAL" clId="{461491D4-9D7F-4DC9-9E88-D9C78A0EA7CC}" dt="2024-10-28T00:10:15.942" v="4935" actId="1076"/>
          <ac:picMkLst>
            <pc:docMk/>
            <pc:sldMk cId="3008617767" sldId="10671"/>
            <ac:picMk id="4" creationId="{884F95D2-B2F8-CC0E-A252-8ED2CF3656B7}"/>
          </ac:picMkLst>
        </pc:picChg>
        <pc:picChg chg="mod">
          <ac:chgData name="Chae, Hyunsu" userId="e95a56fb-10f6-4316-9dc9-81700c10ac4f" providerId="ADAL" clId="{461491D4-9D7F-4DC9-9E88-D9C78A0EA7CC}" dt="2024-10-28T00:09:42.360" v="4928" actId="1076"/>
          <ac:picMkLst>
            <pc:docMk/>
            <pc:sldMk cId="3008617767" sldId="10671"/>
            <ac:picMk id="5" creationId="{A6DFAFB0-E2A2-30C7-F20D-20C24E0F3C67}"/>
          </ac:picMkLst>
        </pc:picChg>
        <pc:picChg chg="mod">
          <ac:chgData name="Chae, Hyunsu" userId="e95a56fb-10f6-4316-9dc9-81700c10ac4f" providerId="ADAL" clId="{461491D4-9D7F-4DC9-9E88-D9C78A0EA7CC}" dt="2024-10-28T00:09:42.360" v="4928" actId="1076"/>
          <ac:picMkLst>
            <pc:docMk/>
            <pc:sldMk cId="3008617767" sldId="10671"/>
            <ac:picMk id="6" creationId="{19E7B993-8AC4-FDF7-2266-1610FBDED1CF}"/>
          </ac:picMkLst>
        </pc:picChg>
        <pc:picChg chg="mod">
          <ac:chgData name="Chae, Hyunsu" userId="e95a56fb-10f6-4316-9dc9-81700c10ac4f" providerId="ADAL" clId="{461491D4-9D7F-4DC9-9E88-D9C78A0EA7CC}" dt="2024-10-28T00:10:15.942" v="4935" actId="1076"/>
          <ac:picMkLst>
            <pc:docMk/>
            <pc:sldMk cId="3008617767" sldId="10671"/>
            <ac:picMk id="10" creationId="{83816C08-DD5F-1AF6-CFF3-4AD9C654646E}"/>
          </ac:picMkLst>
        </pc:picChg>
        <pc:picChg chg="mod">
          <ac:chgData name="Chae, Hyunsu" userId="e95a56fb-10f6-4316-9dc9-81700c10ac4f" providerId="ADAL" clId="{461491D4-9D7F-4DC9-9E88-D9C78A0EA7CC}" dt="2024-10-28T00:10:15.942" v="4935" actId="1076"/>
          <ac:picMkLst>
            <pc:docMk/>
            <pc:sldMk cId="3008617767" sldId="10671"/>
            <ac:picMk id="19" creationId="{9F885C52-27DD-C603-6CB3-11AAE6040933}"/>
          </ac:picMkLst>
        </pc:picChg>
        <pc:picChg chg="mod">
          <ac:chgData name="Chae, Hyunsu" userId="e95a56fb-10f6-4316-9dc9-81700c10ac4f" providerId="ADAL" clId="{461491D4-9D7F-4DC9-9E88-D9C78A0EA7CC}" dt="2024-10-28T00:10:15.942" v="4935" actId="1076"/>
          <ac:picMkLst>
            <pc:docMk/>
            <pc:sldMk cId="3008617767" sldId="10671"/>
            <ac:picMk id="20" creationId="{0881E6B6-C517-30F7-B604-C95EE165F179}"/>
          </ac:picMkLst>
        </pc:picChg>
        <pc:picChg chg="mod">
          <ac:chgData name="Chae, Hyunsu" userId="e95a56fb-10f6-4316-9dc9-81700c10ac4f" providerId="ADAL" clId="{461491D4-9D7F-4DC9-9E88-D9C78A0EA7CC}" dt="2024-10-28T00:10:06.625" v="4932" actId="14100"/>
          <ac:picMkLst>
            <pc:docMk/>
            <pc:sldMk cId="3008617767" sldId="10671"/>
            <ac:picMk id="1026" creationId="{B8376057-ECED-715C-4440-BA915E553869}"/>
          </ac:picMkLst>
        </pc:picChg>
        <pc:cxnChg chg="mod">
          <ac:chgData name="Chae, Hyunsu" userId="e95a56fb-10f6-4316-9dc9-81700c10ac4f" providerId="ADAL" clId="{461491D4-9D7F-4DC9-9E88-D9C78A0EA7CC}" dt="2024-10-28T00:10:18.482" v="4936" actId="1076"/>
          <ac:cxnSpMkLst>
            <pc:docMk/>
            <pc:sldMk cId="3008617767" sldId="10671"/>
            <ac:cxnSpMk id="15" creationId="{BBA33A60-E205-951B-3671-DDD98CA71B67}"/>
          </ac:cxnSpMkLst>
        </pc:cxnChg>
      </pc:sldChg>
      <pc:sldChg chg="addSp delSp modSp add del mod">
        <pc:chgData name="Chae, Hyunsu" userId="e95a56fb-10f6-4316-9dc9-81700c10ac4f" providerId="ADAL" clId="{461491D4-9D7F-4DC9-9E88-D9C78A0EA7CC}" dt="2024-10-28T00:10:30.980" v="4940" actId="47"/>
        <pc:sldMkLst>
          <pc:docMk/>
          <pc:sldMk cId="4281029534" sldId="10672"/>
        </pc:sldMkLst>
        <pc:spChg chg="mod">
          <ac:chgData name="Chae, Hyunsu" userId="e95a56fb-10f6-4316-9dc9-81700c10ac4f" providerId="ADAL" clId="{461491D4-9D7F-4DC9-9E88-D9C78A0EA7CC}" dt="2024-10-28T00:08:10.675" v="4869" actId="20577"/>
          <ac:spMkLst>
            <pc:docMk/>
            <pc:sldMk cId="4281029534" sldId="10672"/>
            <ac:spMk id="2" creationId="{A60ABF7C-888D-E4AE-6BE3-14EC63A556A2}"/>
          </ac:spMkLst>
        </pc:spChg>
        <pc:spChg chg="mod">
          <ac:chgData name="Chae, Hyunsu" userId="e95a56fb-10f6-4316-9dc9-81700c10ac4f" providerId="ADAL" clId="{461491D4-9D7F-4DC9-9E88-D9C78A0EA7CC}" dt="2024-10-22T15:45:18.113" v="2020" actId="27636"/>
          <ac:spMkLst>
            <pc:docMk/>
            <pc:sldMk cId="4281029534" sldId="10672"/>
            <ac:spMk id="3" creationId="{FD1F17D5-4EE5-3FBA-CBEC-BD6DE2F6AA1D}"/>
          </ac:spMkLst>
        </pc:spChg>
        <pc:spChg chg="add mod">
          <ac:chgData name="Chae, Hyunsu" userId="e95a56fb-10f6-4316-9dc9-81700c10ac4f" providerId="ADAL" clId="{461491D4-9D7F-4DC9-9E88-D9C78A0EA7CC}" dt="2024-10-28T00:03:45.547" v="4814"/>
          <ac:spMkLst>
            <pc:docMk/>
            <pc:sldMk cId="4281029534" sldId="10672"/>
            <ac:spMk id="4" creationId="{C60C4D5F-03CD-9F39-6344-DB0352DC6EDB}"/>
          </ac:spMkLst>
        </pc:spChg>
        <pc:spChg chg="add del mod">
          <ac:chgData name="Chae, Hyunsu" userId="e95a56fb-10f6-4316-9dc9-81700c10ac4f" providerId="ADAL" clId="{461491D4-9D7F-4DC9-9E88-D9C78A0EA7CC}" dt="2024-10-28T00:04:13.294" v="4817" actId="478"/>
          <ac:spMkLst>
            <pc:docMk/>
            <pc:sldMk cId="4281029534" sldId="10672"/>
            <ac:spMk id="5" creationId="{98D46FD6-7714-9FA6-1060-1F0938DCC68A}"/>
          </ac:spMkLst>
        </pc:spChg>
        <pc:spChg chg="add del mod">
          <ac:chgData name="Chae, Hyunsu" userId="e95a56fb-10f6-4316-9dc9-81700c10ac4f" providerId="ADAL" clId="{461491D4-9D7F-4DC9-9E88-D9C78A0EA7CC}" dt="2024-10-28T00:05:01.473" v="4822" actId="21"/>
          <ac:spMkLst>
            <pc:docMk/>
            <pc:sldMk cId="4281029534" sldId="10672"/>
            <ac:spMk id="6" creationId="{2575567C-A0AD-99B7-8E56-E5A6E5753874}"/>
          </ac:spMkLst>
        </pc:spChg>
        <pc:spChg chg="add mod">
          <ac:chgData name="Chae, Hyunsu" userId="e95a56fb-10f6-4316-9dc9-81700c10ac4f" providerId="ADAL" clId="{461491D4-9D7F-4DC9-9E88-D9C78A0EA7CC}" dt="2024-10-28T00:04:54.514" v="4820" actId="207"/>
          <ac:spMkLst>
            <pc:docMk/>
            <pc:sldMk cId="4281029534" sldId="10672"/>
            <ac:spMk id="7" creationId="{51BCEDF8-4EE5-34A1-42A5-7B9F2232F2ED}"/>
          </ac:spMkLst>
        </pc:spChg>
        <pc:spChg chg="add del mod">
          <ac:chgData name="Chae, Hyunsu" userId="e95a56fb-10f6-4316-9dc9-81700c10ac4f" providerId="ADAL" clId="{461491D4-9D7F-4DC9-9E88-D9C78A0EA7CC}" dt="2024-10-28T00:05:01.473" v="4822" actId="21"/>
          <ac:spMkLst>
            <pc:docMk/>
            <pc:sldMk cId="4281029534" sldId="10672"/>
            <ac:spMk id="8" creationId="{1ADEC177-F978-3053-CC4D-2CCF5273EC61}"/>
          </ac:spMkLst>
        </pc:spChg>
        <pc:spChg chg="add del mod">
          <ac:chgData name="Chae, Hyunsu" userId="e95a56fb-10f6-4316-9dc9-81700c10ac4f" providerId="ADAL" clId="{461491D4-9D7F-4DC9-9E88-D9C78A0EA7CC}" dt="2024-10-28T00:05:01.473" v="4822" actId="21"/>
          <ac:spMkLst>
            <pc:docMk/>
            <pc:sldMk cId="4281029534" sldId="10672"/>
            <ac:spMk id="9" creationId="{8FD880D8-9CE6-682E-9A0D-82A2DC8BAFC6}"/>
          </ac:spMkLst>
        </pc:spChg>
        <pc:spChg chg="add del mod">
          <ac:chgData name="Chae, Hyunsu" userId="e95a56fb-10f6-4316-9dc9-81700c10ac4f" providerId="ADAL" clId="{461491D4-9D7F-4DC9-9E88-D9C78A0EA7CC}" dt="2024-10-28T00:04:58.424" v="4821" actId="478"/>
          <ac:spMkLst>
            <pc:docMk/>
            <pc:sldMk cId="4281029534" sldId="10672"/>
            <ac:spMk id="10" creationId="{943C9CBC-8F7F-D9C8-9838-740B9B2FB9F7}"/>
          </ac:spMkLst>
        </pc:spChg>
      </pc:sldChg>
      <pc:sldChg chg="addSp delSp modSp add mod modNotesTx">
        <pc:chgData name="Chae, Hyunsu" userId="e95a56fb-10f6-4316-9dc9-81700c10ac4f" providerId="ADAL" clId="{461491D4-9D7F-4DC9-9E88-D9C78A0EA7CC}" dt="2024-10-28T23:46:54.023" v="18606" actId="20577"/>
        <pc:sldMkLst>
          <pc:docMk/>
          <pc:sldMk cId="2173956962" sldId="10673"/>
        </pc:sldMkLst>
        <pc:spChg chg="mod">
          <ac:chgData name="Chae, Hyunsu" userId="e95a56fb-10f6-4316-9dc9-81700c10ac4f" providerId="ADAL" clId="{461491D4-9D7F-4DC9-9E88-D9C78A0EA7CC}" dt="2024-10-28T00:10:54.341" v="4961" actId="20577"/>
          <ac:spMkLst>
            <pc:docMk/>
            <pc:sldMk cId="2173956962" sldId="10673"/>
            <ac:spMk id="2" creationId="{A60ABF7C-888D-E4AE-6BE3-14EC63A556A2}"/>
          </ac:spMkLst>
        </pc:spChg>
        <pc:spChg chg="mod">
          <ac:chgData name="Chae, Hyunsu" userId="e95a56fb-10f6-4316-9dc9-81700c10ac4f" providerId="ADAL" clId="{461491D4-9D7F-4DC9-9E88-D9C78A0EA7CC}" dt="2024-10-28T23:46:54.023" v="18606" actId="20577"/>
          <ac:spMkLst>
            <pc:docMk/>
            <pc:sldMk cId="2173956962" sldId="10673"/>
            <ac:spMk id="3" creationId="{FD1F17D5-4EE5-3FBA-CBEC-BD6DE2F6AA1D}"/>
          </ac:spMkLst>
        </pc:spChg>
        <pc:spChg chg="add mod">
          <ac:chgData name="Chae, Hyunsu" userId="e95a56fb-10f6-4316-9dc9-81700c10ac4f" providerId="ADAL" clId="{461491D4-9D7F-4DC9-9E88-D9C78A0EA7CC}" dt="2024-10-28T00:12:57.350" v="5058" actId="1036"/>
          <ac:spMkLst>
            <pc:docMk/>
            <pc:sldMk cId="2173956962" sldId="10673"/>
            <ac:spMk id="4" creationId="{0A3D6802-9DBC-9854-B688-4524E6A79935}"/>
          </ac:spMkLst>
        </pc:spChg>
        <pc:spChg chg="add mod">
          <ac:chgData name="Chae, Hyunsu" userId="e95a56fb-10f6-4316-9dc9-81700c10ac4f" providerId="ADAL" clId="{461491D4-9D7F-4DC9-9E88-D9C78A0EA7CC}" dt="2024-10-28T18:09:09.252" v="11650" actId="1076"/>
          <ac:spMkLst>
            <pc:docMk/>
            <pc:sldMk cId="2173956962" sldId="10673"/>
            <ac:spMk id="6" creationId="{B9C75F69-3F9E-E2D9-24A8-1171EBBD19B9}"/>
          </ac:spMkLst>
        </pc:spChg>
        <pc:spChg chg="add mod">
          <ac:chgData name="Chae, Hyunsu" userId="e95a56fb-10f6-4316-9dc9-81700c10ac4f" providerId="ADAL" clId="{461491D4-9D7F-4DC9-9E88-D9C78A0EA7CC}" dt="2024-10-28T01:17:27.130" v="6544"/>
          <ac:spMkLst>
            <pc:docMk/>
            <pc:sldMk cId="2173956962" sldId="10673"/>
            <ac:spMk id="7" creationId="{C13C7FD7-4475-9412-0725-3D1F2DF3DFEF}"/>
          </ac:spMkLst>
        </pc:spChg>
        <pc:spChg chg="add mod">
          <ac:chgData name="Chae, Hyunsu" userId="e95a56fb-10f6-4316-9dc9-81700c10ac4f" providerId="ADAL" clId="{461491D4-9D7F-4DC9-9E88-D9C78A0EA7CC}" dt="2024-10-28T18:09:09.252" v="11650" actId="1076"/>
          <ac:spMkLst>
            <pc:docMk/>
            <pc:sldMk cId="2173956962" sldId="10673"/>
            <ac:spMk id="8" creationId="{68656243-538B-8B20-BB3D-1D5FE36658ED}"/>
          </ac:spMkLst>
        </pc:spChg>
        <pc:picChg chg="add del mod">
          <ac:chgData name="Chae, Hyunsu" userId="e95a56fb-10f6-4316-9dc9-81700c10ac4f" providerId="ADAL" clId="{461491D4-9D7F-4DC9-9E88-D9C78A0EA7CC}" dt="2024-10-28T18:10:36.230" v="11738" actId="478"/>
          <ac:picMkLst>
            <pc:docMk/>
            <pc:sldMk cId="2173956962" sldId="10673"/>
            <ac:picMk id="5" creationId="{0414297C-7A8F-37D3-F0BC-EC031320B446}"/>
          </ac:picMkLst>
        </pc:picChg>
        <pc:picChg chg="del mod">
          <ac:chgData name="Chae, Hyunsu" userId="e95a56fb-10f6-4316-9dc9-81700c10ac4f" providerId="ADAL" clId="{461491D4-9D7F-4DC9-9E88-D9C78A0EA7CC}" dt="2024-10-28T01:17:20.870" v="6543" actId="478"/>
          <ac:picMkLst>
            <pc:docMk/>
            <pc:sldMk cId="2173956962" sldId="10673"/>
            <ac:picMk id="5" creationId="{5D1C38BB-B6FF-B3CE-67D8-E37DC74EADE9}"/>
          </ac:picMkLst>
        </pc:picChg>
        <pc:picChg chg="add del mod">
          <ac:chgData name="Chae, Hyunsu" userId="e95a56fb-10f6-4316-9dc9-81700c10ac4f" providerId="ADAL" clId="{461491D4-9D7F-4DC9-9E88-D9C78A0EA7CC}" dt="2024-10-28T18:10:35.755" v="11737" actId="478"/>
          <ac:picMkLst>
            <pc:docMk/>
            <pc:sldMk cId="2173956962" sldId="10673"/>
            <ac:picMk id="7" creationId="{2E84C24B-1287-696C-CCD4-388D4586F8C1}"/>
          </ac:picMkLst>
        </pc:picChg>
        <pc:picChg chg="add del mod">
          <ac:chgData name="Chae, Hyunsu" userId="e95a56fb-10f6-4316-9dc9-81700c10ac4f" providerId="ADAL" clId="{461491D4-9D7F-4DC9-9E88-D9C78A0EA7CC}" dt="2024-10-28T23:44:15.438" v="18511" actId="478"/>
          <ac:picMkLst>
            <pc:docMk/>
            <pc:sldMk cId="2173956962" sldId="10673"/>
            <ac:picMk id="9" creationId="{D9108D44-EF2A-12AE-96CA-C4FC982205C9}"/>
          </ac:picMkLst>
        </pc:picChg>
        <pc:picChg chg="mod">
          <ac:chgData name="Chae, Hyunsu" userId="e95a56fb-10f6-4316-9dc9-81700c10ac4f" providerId="ADAL" clId="{461491D4-9D7F-4DC9-9E88-D9C78A0EA7CC}" dt="2024-10-28T18:09:16.694" v="11651" actId="1076"/>
          <ac:picMkLst>
            <pc:docMk/>
            <pc:sldMk cId="2173956962" sldId="10673"/>
            <ac:picMk id="4100" creationId="{D2DE0516-D352-92FE-1399-DA90E985CC99}"/>
          </ac:picMkLst>
        </pc:picChg>
      </pc:sldChg>
      <pc:sldChg chg="addSp delSp modSp add mod modNotesTx">
        <pc:chgData name="Chae, Hyunsu" userId="e95a56fb-10f6-4316-9dc9-81700c10ac4f" providerId="ADAL" clId="{461491D4-9D7F-4DC9-9E88-D9C78A0EA7CC}" dt="2024-10-28T23:00:30.945" v="18480" actId="6549"/>
        <pc:sldMkLst>
          <pc:docMk/>
          <pc:sldMk cId="862225614" sldId="10674"/>
        </pc:sldMkLst>
        <pc:spChg chg="add mod">
          <ac:chgData name="Chae, Hyunsu" userId="e95a56fb-10f6-4316-9dc9-81700c10ac4f" providerId="ADAL" clId="{461491D4-9D7F-4DC9-9E88-D9C78A0EA7CC}" dt="2024-10-28T18:28:21.597" v="14071" actId="1076"/>
          <ac:spMkLst>
            <pc:docMk/>
            <pc:sldMk cId="862225614" sldId="10674"/>
            <ac:spMk id="3" creationId="{83012F13-DC29-017D-227C-BE5321DDE08E}"/>
          </ac:spMkLst>
        </pc:spChg>
        <pc:spChg chg="add del mod">
          <ac:chgData name="Chae, Hyunsu" userId="e95a56fb-10f6-4316-9dc9-81700c10ac4f" providerId="ADAL" clId="{461491D4-9D7F-4DC9-9E88-D9C78A0EA7CC}" dt="2024-10-27T18:19:02.324" v="3609" actId="478"/>
          <ac:spMkLst>
            <pc:docMk/>
            <pc:sldMk cId="862225614" sldId="10674"/>
            <ac:spMk id="3" creationId="{C1DEEF76-08EE-38D9-4F14-3DA625B1C9EA}"/>
          </ac:spMkLst>
        </pc:spChg>
        <pc:spChg chg="add mod">
          <ac:chgData name="Chae, Hyunsu" userId="e95a56fb-10f6-4316-9dc9-81700c10ac4f" providerId="ADAL" clId="{461491D4-9D7F-4DC9-9E88-D9C78A0EA7CC}" dt="2024-10-28T18:28:21.597" v="14071" actId="1076"/>
          <ac:spMkLst>
            <pc:docMk/>
            <pc:sldMk cId="862225614" sldId="10674"/>
            <ac:spMk id="5" creationId="{9E9AF5E9-1AEB-B449-B797-370D2A9744A3}"/>
          </ac:spMkLst>
        </pc:spChg>
        <pc:spChg chg="del mod">
          <ac:chgData name="Chae, Hyunsu" userId="e95a56fb-10f6-4316-9dc9-81700c10ac4f" providerId="ADAL" clId="{461491D4-9D7F-4DC9-9E88-D9C78A0EA7CC}" dt="2024-10-22T15:46:26.728" v="2080" actId="478"/>
          <ac:spMkLst>
            <pc:docMk/>
            <pc:sldMk cId="862225614" sldId="10674"/>
            <ac:spMk id="6" creationId="{1D8F7C71-E75A-53C3-1BAF-B91D37BD773F}"/>
          </ac:spMkLst>
        </pc:spChg>
        <pc:spChg chg="add mod">
          <ac:chgData name="Chae, Hyunsu" userId="e95a56fb-10f6-4316-9dc9-81700c10ac4f" providerId="ADAL" clId="{461491D4-9D7F-4DC9-9E88-D9C78A0EA7CC}" dt="2024-10-28T23:00:30.945" v="18480" actId="6549"/>
          <ac:spMkLst>
            <pc:docMk/>
            <pc:sldMk cId="862225614" sldId="10674"/>
            <ac:spMk id="6" creationId="{9D50AE88-1EFD-6E2F-80B5-A12CD0901F13}"/>
          </ac:spMkLst>
        </pc:spChg>
        <pc:spChg chg="add mod">
          <ac:chgData name="Chae, Hyunsu" userId="e95a56fb-10f6-4316-9dc9-81700c10ac4f" providerId="ADAL" clId="{461491D4-9D7F-4DC9-9E88-D9C78A0EA7CC}" dt="2024-10-28T00:27:42.771" v="5377"/>
          <ac:spMkLst>
            <pc:docMk/>
            <pc:sldMk cId="862225614" sldId="10674"/>
            <ac:spMk id="7" creationId="{339538C9-EFAB-F896-CA81-23A1E576C286}"/>
          </ac:spMkLst>
        </pc:spChg>
        <pc:spChg chg="del">
          <ac:chgData name="Chae, Hyunsu" userId="e95a56fb-10f6-4316-9dc9-81700c10ac4f" providerId="ADAL" clId="{461491D4-9D7F-4DC9-9E88-D9C78A0EA7CC}" dt="2024-10-27T18:13:36.315" v="3522" actId="21"/>
          <ac:spMkLst>
            <pc:docMk/>
            <pc:sldMk cId="862225614" sldId="10674"/>
            <ac:spMk id="9" creationId="{2165BC33-D976-2157-9D78-BCC723C4615F}"/>
          </ac:spMkLst>
        </pc:spChg>
        <pc:spChg chg="add mod">
          <ac:chgData name="Chae, Hyunsu" userId="e95a56fb-10f6-4316-9dc9-81700c10ac4f" providerId="ADAL" clId="{461491D4-9D7F-4DC9-9E88-D9C78A0EA7CC}" dt="2024-10-28T18:28:21.597" v="14071" actId="1076"/>
          <ac:spMkLst>
            <pc:docMk/>
            <pc:sldMk cId="862225614" sldId="10674"/>
            <ac:spMk id="12" creationId="{8F17B844-76D9-B293-9779-C6FC09FB5842}"/>
          </ac:spMkLst>
        </pc:spChg>
        <pc:spChg chg="add mod">
          <ac:chgData name="Chae, Hyunsu" userId="e95a56fb-10f6-4316-9dc9-81700c10ac4f" providerId="ADAL" clId="{461491D4-9D7F-4DC9-9E88-D9C78A0EA7CC}" dt="2024-10-28T18:28:21.597" v="14071" actId="1076"/>
          <ac:spMkLst>
            <pc:docMk/>
            <pc:sldMk cId="862225614" sldId="10674"/>
            <ac:spMk id="16" creationId="{2D89353F-6FFB-8C9C-E770-A951F96ABA17}"/>
          </ac:spMkLst>
        </pc:spChg>
        <pc:spChg chg="del mod">
          <ac:chgData name="Chae, Hyunsu" userId="e95a56fb-10f6-4316-9dc9-81700c10ac4f" providerId="ADAL" clId="{461491D4-9D7F-4DC9-9E88-D9C78A0EA7CC}" dt="2024-10-27T18:30:32.645" v="3665"/>
          <ac:spMkLst>
            <pc:docMk/>
            <pc:sldMk cId="862225614" sldId="10674"/>
            <ac:spMk id="16" creationId="{B64B6F07-D66F-15CE-1400-5595244AD989}"/>
          </ac:spMkLst>
        </pc:spChg>
        <pc:spChg chg="add mod">
          <ac:chgData name="Chae, Hyunsu" userId="e95a56fb-10f6-4316-9dc9-81700c10ac4f" providerId="ADAL" clId="{461491D4-9D7F-4DC9-9E88-D9C78A0EA7CC}" dt="2024-10-28T18:28:21.597" v="14071" actId="1076"/>
          <ac:spMkLst>
            <pc:docMk/>
            <pc:sldMk cId="862225614" sldId="10674"/>
            <ac:spMk id="21" creationId="{7FAE36C6-CB6C-7F45-D66F-D4DA83598B17}"/>
          </ac:spMkLst>
        </pc:spChg>
        <pc:picChg chg="mod">
          <ac:chgData name="Chae, Hyunsu" userId="e95a56fb-10f6-4316-9dc9-81700c10ac4f" providerId="ADAL" clId="{461491D4-9D7F-4DC9-9E88-D9C78A0EA7CC}" dt="2024-10-28T18:28:21.597" v="14071" actId="1076"/>
          <ac:picMkLst>
            <pc:docMk/>
            <pc:sldMk cId="862225614" sldId="10674"/>
            <ac:picMk id="4" creationId="{DE4115D7-A2EE-75CE-DBD2-9481AADF980B}"/>
          </ac:picMkLst>
        </pc:picChg>
        <pc:picChg chg="del">
          <ac:chgData name="Chae, Hyunsu" userId="e95a56fb-10f6-4316-9dc9-81700c10ac4f" providerId="ADAL" clId="{461491D4-9D7F-4DC9-9E88-D9C78A0EA7CC}" dt="2024-10-27T18:13:36.315" v="3522" actId="21"/>
          <ac:picMkLst>
            <pc:docMk/>
            <pc:sldMk cId="862225614" sldId="10674"/>
            <ac:picMk id="8" creationId="{328B67AD-EC97-F9E3-5F29-98EBA19C55D2}"/>
          </ac:picMkLst>
        </pc:picChg>
        <pc:picChg chg="add mod">
          <ac:chgData name="Chae, Hyunsu" userId="e95a56fb-10f6-4316-9dc9-81700c10ac4f" providerId="ADAL" clId="{461491D4-9D7F-4DC9-9E88-D9C78A0EA7CC}" dt="2024-10-28T18:28:21.597" v="14071" actId="1076"/>
          <ac:picMkLst>
            <pc:docMk/>
            <pc:sldMk cId="862225614" sldId="10674"/>
            <ac:picMk id="18" creationId="{8FAB2BA2-1048-B138-96B9-87C4DB0855AD}"/>
          </ac:picMkLst>
        </pc:picChg>
        <pc:picChg chg="mod">
          <ac:chgData name="Chae, Hyunsu" userId="e95a56fb-10f6-4316-9dc9-81700c10ac4f" providerId="ADAL" clId="{461491D4-9D7F-4DC9-9E88-D9C78A0EA7CC}" dt="2024-10-28T18:28:17.464" v="14070" actId="14100"/>
          <ac:picMkLst>
            <pc:docMk/>
            <pc:sldMk cId="862225614" sldId="10674"/>
            <ac:picMk id="3074" creationId="{44E1C032-C361-1E31-A574-64DF9AE833B1}"/>
          </ac:picMkLst>
        </pc:picChg>
        <pc:cxnChg chg="add mod">
          <ac:chgData name="Chae, Hyunsu" userId="e95a56fb-10f6-4316-9dc9-81700c10ac4f" providerId="ADAL" clId="{461491D4-9D7F-4DC9-9E88-D9C78A0EA7CC}" dt="2024-10-28T18:28:21.597" v="14071" actId="1076"/>
          <ac:cxnSpMkLst>
            <pc:docMk/>
            <pc:sldMk cId="862225614" sldId="10674"/>
            <ac:cxnSpMk id="9" creationId="{03ED2154-C2C9-3DDD-D883-13B82402382A}"/>
          </ac:cxnSpMkLst>
        </pc:cxnChg>
        <pc:cxnChg chg="add mod">
          <ac:chgData name="Chae, Hyunsu" userId="e95a56fb-10f6-4316-9dc9-81700c10ac4f" providerId="ADAL" clId="{461491D4-9D7F-4DC9-9E88-D9C78A0EA7CC}" dt="2024-10-28T18:28:21.597" v="14071" actId="1076"/>
          <ac:cxnSpMkLst>
            <pc:docMk/>
            <pc:sldMk cId="862225614" sldId="10674"/>
            <ac:cxnSpMk id="14" creationId="{0B327E84-B03D-A047-0128-86B3E496AFFB}"/>
          </ac:cxnSpMkLst>
        </pc:cxnChg>
      </pc:sldChg>
      <pc:sldChg chg="addSp delSp modSp add mod modAnim modNotesTx">
        <pc:chgData name="Chae, Hyunsu" userId="e95a56fb-10f6-4316-9dc9-81700c10ac4f" providerId="ADAL" clId="{461491D4-9D7F-4DC9-9E88-D9C78A0EA7CC}" dt="2024-10-28T19:15:23.204" v="16589" actId="20577"/>
        <pc:sldMkLst>
          <pc:docMk/>
          <pc:sldMk cId="537090300" sldId="10675"/>
        </pc:sldMkLst>
        <pc:spChg chg="add mod">
          <ac:chgData name="Chae, Hyunsu" userId="e95a56fb-10f6-4316-9dc9-81700c10ac4f" providerId="ADAL" clId="{461491D4-9D7F-4DC9-9E88-D9C78A0EA7CC}" dt="2024-10-28T00:27:51.563" v="5388"/>
          <ac:spMkLst>
            <pc:docMk/>
            <pc:sldMk cId="537090300" sldId="10675"/>
            <ac:spMk id="3" creationId="{4BF1F0D4-5552-AF8A-D12F-6EA6C070D345}"/>
          </ac:spMkLst>
        </pc:spChg>
        <pc:spChg chg="del mod">
          <ac:chgData name="Chae, Hyunsu" userId="e95a56fb-10f6-4316-9dc9-81700c10ac4f" providerId="ADAL" clId="{461491D4-9D7F-4DC9-9E88-D9C78A0EA7CC}" dt="2024-10-22T15:47:15.558" v="2100" actId="478"/>
          <ac:spMkLst>
            <pc:docMk/>
            <pc:sldMk cId="537090300" sldId="10675"/>
            <ac:spMk id="3" creationId="{8E6C8B29-8296-7DD6-F7D9-7F5FB3934553}"/>
          </ac:spMkLst>
        </pc:spChg>
        <pc:spChg chg="add mod">
          <ac:chgData name="Chae, Hyunsu" userId="e95a56fb-10f6-4316-9dc9-81700c10ac4f" providerId="ADAL" clId="{461491D4-9D7F-4DC9-9E88-D9C78A0EA7CC}" dt="2024-10-28T00:38:47.162" v="5515" actId="20577"/>
          <ac:spMkLst>
            <pc:docMk/>
            <pc:sldMk cId="537090300" sldId="10675"/>
            <ac:spMk id="4" creationId="{B9B11630-5EF9-20AC-A5DE-6D7C230CA219}"/>
          </ac:spMkLst>
        </pc:spChg>
        <pc:spChg chg="add mod ord">
          <ac:chgData name="Chae, Hyunsu" userId="e95a56fb-10f6-4316-9dc9-81700c10ac4f" providerId="ADAL" clId="{461491D4-9D7F-4DC9-9E88-D9C78A0EA7CC}" dt="2024-10-28T17:29:39.641" v="10342" actId="208"/>
          <ac:spMkLst>
            <pc:docMk/>
            <pc:sldMk cId="537090300" sldId="10675"/>
            <ac:spMk id="5" creationId="{B7EAB83D-4037-856C-4550-79B2FBD2565D}"/>
          </ac:spMkLst>
        </pc:spChg>
        <pc:picChg chg="add del mod">
          <ac:chgData name="Chae, Hyunsu" userId="e95a56fb-10f6-4316-9dc9-81700c10ac4f" providerId="ADAL" clId="{461491D4-9D7F-4DC9-9E88-D9C78A0EA7CC}" dt="2024-10-28T00:37:35.350" v="5504" actId="478"/>
          <ac:picMkLst>
            <pc:docMk/>
            <pc:sldMk cId="537090300" sldId="10675"/>
            <ac:picMk id="21" creationId="{0E8CB23C-8F2B-25EA-36CC-3D4F8ADB0933}"/>
          </ac:picMkLst>
        </pc:picChg>
        <pc:picChg chg="add mod">
          <ac:chgData name="Chae, Hyunsu" userId="e95a56fb-10f6-4316-9dc9-81700c10ac4f" providerId="ADAL" clId="{461491D4-9D7F-4DC9-9E88-D9C78A0EA7CC}" dt="2024-10-28T00:37:38.520" v="5506" actId="167"/>
          <ac:picMkLst>
            <pc:docMk/>
            <pc:sldMk cId="537090300" sldId="10675"/>
            <ac:picMk id="24" creationId="{2DBD6775-7FAF-DC77-AD58-BE1BA5BC0726}"/>
          </ac:picMkLst>
        </pc:picChg>
        <pc:picChg chg="mod">
          <ac:chgData name="Chae, Hyunsu" userId="e95a56fb-10f6-4316-9dc9-81700c10ac4f" providerId="ADAL" clId="{461491D4-9D7F-4DC9-9E88-D9C78A0EA7CC}" dt="2024-10-28T00:32:52.014" v="5457" actId="1076"/>
          <ac:picMkLst>
            <pc:docMk/>
            <pc:sldMk cId="537090300" sldId="10675"/>
            <ac:picMk id="5124" creationId="{1EB50380-9F43-9058-AB66-6E16A48AC99E}"/>
          </ac:picMkLst>
        </pc:picChg>
        <pc:picChg chg="del mod">
          <ac:chgData name="Chae, Hyunsu" userId="e95a56fb-10f6-4316-9dc9-81700c10ac4f" providerId="ADAL" clId="{461491D4-9D7F-4DC9-9E88-D9C78A0EA7CC}" dt="2024-10-28T00:36:09.751" v="5481" actId="478"/>
          <ac:picMkLst>
            <pc:docMk/>
            <pc:sldMk cId="537090300" sldId="10675"/>
            <ac:picMk id="5126" creationId="{356CEE95-78DE-E466-50F8-5D78E1199CBE}"/>
          </ac:picMkLst>
        </pc:picChg>
        <pc:cxnChg chg="mod ord">
          <ac:chgData name="Chae, Hyunsu" userId="e95a56fb-10f6-4316-9dc9-81700c10ac4f" providerId="ADAL" clId="{461491D4-9D7F-4DC9-9E88-D9C78A0EA7CC}" dt="2024-10-28T00:36:40.045" v="5487" actId="14100"/>
          <ac:cxnSpMkLst>
            <pc:docMk/>
            <pc:sldMk cId="537090300" sldId="10675"/>
            <ac:cxnSpMk id="6" creationId="{978388F3-680F-0FE6-6080-9DA6AD55F8EC}"/>
          </ac:cxnSpMkLst>
        </pc:cxnChg>
        <pc:cxnChg chg="mod ord">
          <ac:chgData name="Chae, Hyunsu" userId="e95a56fb-10f6-4316-9dc9-81700c10ac4f" providerId="ADAL" clId="{461491D4-9D7F-4DC9-9E88-D9C78A0EA7CC}" dt="2024-10-28T00:36:37.612" v="5486" actId="14100"/>
          <ac:cxnSpMkLst>
            <pc:docMk/>
            <pc:sldMk cId="537090300" sldId="10675"/>
            <ac:cxnSpMk id="9" creationId="{A9DF3361-08C3-8AA5-86E6-AF3E91906370}"/>
          </ac:cxnSpMkLst>
        </pc:cxnChg>
      </pc:sldChg>
      <pc:sldChg chg="addSp delSp modSp add mod modAnim modNotesTx">
        <pc:chgData name="Chae, Hyunsu" userId="e95a56fb-10f6-4316-9dc9-81700c10ac4f" providerId="ADAL" clId="{461491D4-9D7F-4DC9-9E88-D9C78A0EA7CC}" dt="2024-10-29T00:21:28.624" v="18731" actId="20577"/>
        <pc:sldMkLst>
          <pc:docMk/>
          <pc:sldMk cId="535619725" sldId="10676"/>
        </pc:sldMkLst>
        <pc:spChg chg="add del mod">
          <ac:chgData name="Chae, Hyunsu" userId="e95a56fb-10f6-4316-9dc9-81700c10ac4f" providerId="ADAL" clId="{461491D4-9D7F-4DC9-9E88-D9C78A0EA7CC}" dt="2024-10-22T15:47:59.766" v="2116" actId="478"/>
          <ac:spMkLst>
            <pc:docMk/>
            <pc:sldMk cId="535619725" sldId="10676"/>
            <ac:spMk id="3" creationId="{8E6C8B29-8296-7DD6-F7D9-7F5FB3934553}"/>
          </ac:spMkLst>
        </pc:spChg>
        <pc:spChg chg="add mod">
          <ac:chgData name="Chae, Hyunsu" userId="e95a56fb-10f6-4316-9dc9-81700c10ac4f" providerId="ADAL" clId="{461491D4-9D7F-4DC9-9E88-D9C78A0EA7CC}" dt="2024-10-28T00:37:20.335" v="5499" actId="1076"/>
          <ac:spMkLst>
            <pc:docMk/>
            <pc:sldMk cId="535619725" sldId="10676"/>
            <ac:spMk id="3" creationId="{F35BA412-ECF8-59C7-AB9F-9FD344255D6A}"/>
          </ac:spMkLst>
        </pc:spChg>
        <pc:spChg chg="add mod ord">
          <ac:chgData name="Chae, Hyunsu" userId="e95a56fb-10f6-4316-9dc9-81700c10ac4f" providerId="ADAL" clId="{461491D4-9D7F-4DC9-9E88-D9C78A0EA7CC}" dt="2024-10-29T00:21:28.624" v="18731" actId="20577"/>
          <ac:spMkLst>
            <pc:docMk/>
            <pc:sldMk cId="535619725" sldId="10676"/>
            <ac:spMk id="4" creationId="{CBF1E9BF-7885-8E6C-74A3-C714C45C1404}"/>
          </ac:spMkLst>
        </pc:spChg>
        <pc:spChg chg="add mod">
          <ac:chgData name="Chae, Hyunsu" userId="e95a56fb-10f6-4316-9dc9-81700c10ac4f" providerId="ADAL" clId="{461491D4-9D7F-4DC9-9E88-D9C78A0EA7CC}" dt="2024-10-28T00:37:17.099" v="5498" actId="1076"/>
          <ac:spMkLst>
            <pc:docMk/>
            <pc:sldMk cId="535619725" sldId="10676"/>
            <ac:spMk id="5" creationId="{71DBA4D4-575E-558B-28AF-35FBFA910E6B}"/>
          </ac:spMkLst>
        </pc:spChg>
        <pc:spChg chg="add mod">
          <ac:chgData name="Chae, Hyunsu" userId="e95a56fb-10f6-4316-9dc9-81700c10ac4f" providerId="ADAL" clId="{461491D4-9D7F-4DC9-9E88-D9C78A0EA7CC}" dt="2024-10-28T00:27:52.606" v="5389"/>
          <ac:spMkLst>
            <pc:docMk/>
            <pc:sldMk cId="535619725" sldId="10676"/>
            <ac:spMk id="6" creationId="{3F700E29-B019-8CE7-DADF-74EF46860A5E}"/>
          </ac:spMkLst>
        </pc:spChg>
        <pc:spChg chg="mod ord">
          <ac:chgData name="Chae, Hyunsu" userId="e95a56fb-10f6-4316-9dc9-81700c10ac4f" providerId="ADAL" clId="{461491D4-9D7F-4DC9-9E88-D9C78A0EA7CC}" dt="2024-10-28T17:29:46.609" v="10343" actId="208"/>
          <ac:spMkLst>
            <pc:docMk/>
            <pc:sldMk cId="535619725" sldId="10676"/>
            <ac:spMk id="9" creationId="{DEA4BC13-FBBC-E5FF-439B-85C42C4C79FD}"/>
          </ac:spMkLst>
        </pc:spChg>
        <pc:spChg chg="mod">
          <ac:chgData name="Chae, Hyunsu" userId="e95a56fb-10f6-4316-9dc9-81700c10ac4f" providerId="ADAL" clId="{461491D4-9D7F-4DC9-9E88-D9C78A0EA7CC}" dt="2024-10-28T23:50:40.436" v="18649" actId="1076"/>
          <ac:spMkLst>
            <pc:docMk/>
            <pc:sldMk cId="535619725" sldId="10676"/>
            <ac:spMk id="16" creationId="{3A0C0D08-C49C-B2C6-3D5F-87CFD28ECCDE}"/>
          </ac:spMkLst>
        </pc:spChg>
        <pc:picChg chg="add mod">
          <ac:chgData name="Chae, Hyunsu" userId="e95a56fb-10f6-4316-9dc9-81700c10ac4f" providerId="ADAL" clId="{461491D4-9D7F-4DC9-9E88-D9C78A0EA7CC}" dt="2024-10-28T00:30:47.571" v="5421"/>
          <ac:picMkLst>
            <pc:docMk/>
            <pc:sldMk cId="535619725" sldId="10676"/>
            <ac:picMk id="7" creationId="{5AD2B8F1-EA45-719D-DA86-06F0C95BC937}"/>
          </ac:picMkLst>
        </pc:picChg>
        <pc:picChg chg="add del mod">
          <ac:chgData name="Chae, Hyunsu" userId="e95a56fb-10f6-4316-9dc9-81700c10ac4f" providerId="ADAL" clId="{461491D4-9D7F-4DC9-9E88-D9C78A0EA7CC}" dt="2024-10-28T00:33:32.590" v="5469" actId="478"/>
          <ac:picMkLst>
            <pc:docMk/>
            <pc:sldMk cId="535619725" sldId="10676"/>
            <ac:picMk id="8" creationId="{C377739F-1802-FED8-4633-3F108F1604E6}"/>
          </ac:picMkLst>
        </pc:picChg>
        <pc:picChg chg="add del mod">
          <ac:chgData name="Chae, Hyunsu" userId="e95a56fb-10f6-4316-9dc9-81700c10ac4f" providerId="ADAL" clId="{461491D4-9D7F-4DC9-9E88-D9C78A0EA7CC}" dt="2024-10-28T00:35:34.789" v="5471" actId="478"/>
          <ac:picMkLst>
            <pc:docMk/>
            <pc:sldMk cId="535619725" sldId="10676"/>
            <ac:picMk id="10" creationId="{857F00E2-A532-6788-5E74-1ACE2A79F85B}"/>
          </ac:picMkLst>
        </pc:picChg>
        <pc:picChg chg="del mod">
          <ac:chgData name="Chae, Hyunsu" userId="e95a56fb-10f6-4316-9dc9-81700c10ac4f" providerId="ADAL" clId="{461491D4-9D7F-4DC9-9E88-D9C78A0EA7CC}" dt="2024-10-27T23:05:27.400" v="4133" actId="478"/>
          <ac:picMkLst>
            <pc:docMk/>
            <pc:sldMk cId="535619725" sldId="10676"/>
            <ac:picMk id="11" creationId="{30086FBB-6818-3A18-6B62-82A097696846}"/>
          </ac:picMkLst>
        </pc:picChg>
        <pc:picChg chg="add mod">
          <ac:chgData name="Chae, Hyunsu" userId="e95a56fb-10f6-4316-9dc9-81700c10ac4f" providerId="ADAL" clId="{461491D4-9D7F-4DC9-9E88-D9C78A0EA7CC}" dt="2024-10-28T00:37:31.682" v="5503" actId="1037"/>
          <ac:picMkLst>
            <pc:docMk/>
            <pc:sldMk cId="535619725" sldId="10676"/>
            <ac:picMk id="12" creationId="{B582B721-A183-FCE6-FAD6-346FFB8490FD}"/>
          </ac:picMkLst>
        </pc:picChg>
        <pc:picChg chg="del mod">
          <ac:chgData name="Chae, Hyunsu" userId="e95a56fb-10f6-4316-9dc9-81700c10ac4f" providerId="ADAL" clId="{461491D4-9D7F-4DC9-9E88-D9C78A0EA7CC}" dt="2024-10-27T23:03:25.651" v="4055" actId="478"/>
          <ac:picMkLst>
            <pc:docMk/>
            <pc:sldMk cId="535619725" sldId="10676"/>
            <ac:picMk id="13" creationId="{640E8E39-8DE9-A534-3B3D-85B9D2AD6E26}"/>
          </ac:picMkLst>
        </pc:picChg>
        <pc:picChg chg="del">
          <ac:chgData name="Chae, Hyunsu" userId="e95a56fb-10f6-4316-9dc9-81700c10ac4f" providerId="ADAL" clId="{461491D4-9D7F-4DC9-9E88-D9C78A0EA7CC}" dt="2024-10-28T00:31:16.023" v="5429" actId="478"/>
          <ac:picMkLst>
            <pc:docMk/>
            <pc:sldMk cId="535619725" sldId="10676"/>
            <ac:picMk id="14" creationId="{0EA8748C-CF5D-AED1-36B7-45DC223311B9}"/>
          </ac:picMkLst>
        </pc:picChg>
        <pc:picChg chg="add del mod">
          <ac:chgData name="Chae, Hyunsu" userId="e95a56fb-10f6-4316-9dc9-81700c10ac4f" providerId="ADAL" clId="{461491D4-9D7F-4DC9-9E88-D9C78A0EA7CC}" dt="2024-10-28T00:36:44.175" v="5488" actId="478"/>
          <ac:picMkLst>
            <pc:docMk/>
            <pc:sldMk cId="535619725" sldId="10676"/>
            <ac:picMk id="4098" creationId="{23877CBA-8BAD-ADEC-F158-12332BF39BAC}"/>
          </ac:picMkLst>
        </pc:picChg>
        <pc:cxnChg chg="add mod">
          <ac:chgData name="Chae, Hyunsu" userId="e95a56fb-10f6-4316-9dc9-81700c10ac4f" providerId="ADAL" clId="{461491D4-9D7F-4DC9-9E88-D9C78A0EA7CC}" dt="2024-10-28T23:02:25.029" v="18504" actId="14100"/>
          <ac:cxnSpMkLst>
            <pc:docMk/>
            <pc:sldMk cId="535619725" sldId="10676"/>
            <ac:cxnSpMk id="7" creationId="{2BFD562B-D9B6-F64D-451A-97742754710A}"/>
          </ac:cxnSpMkLst>
        </pc:cxnChg>
      </pc:sldChg>
      <pc:sldChg chg="addSp delSp modSp add mod modNotesTx">
        <pc:chgData name="Chae, Hyunsu" userId="e95a56fb-10f6-4316-9dc9-81700c10ac4f" providerId="ADAL" clId="{461491D4-9D7F-4DC9-9E88-D9C78A0EA7CC}" dt="2024-10-28T23:51:24.913" v="18651"/>
        <pc:sldMkLst>
          <pc:docMk/>
          <pc:sldMk cId="4278310821" sldId="10677"/>
        </pc:sldMkLst>
        <pc:spChg chg="mod">
          <ac:chgData name="Chae, Hyunsu" userId="e95a56fb-10f6-4316-9dc9-81700c10ac4f" providerId="ADAL" clId="{461491D4-9D7F-4DC9-9E88-D9C78A0EA7CC}" dt="2024-10-28T23:51:24.913" v="18651"/>
          <ac:spMkLst>
            <pc:docMk/>
            <pc:sldMk cId="4278310821" sldId="10677"/>
            <ac:spMk id="3" creationId="{8E6C8B29-8296-7DD6-F7D9-7F5FB3934553}"/>
          </ac:spMkLst>
        </pc:spChg>
        <pc:spChg chg="add del mod">
          <ac:chgData name="Chae, Hyunsu" userId="e95a56fb-10f6-4316-9dc9-81700c10ac4f" providerId="ADAL" clId="{461491D4-9D7F-4DC9-9E88-D9C78A0EA7CC}" dt="2024-10-27T23:29:59.712" v="4239" actId="478"/>
          <ac:spMkLst>
            <pc:docMk/>
            <pc:sldMk cId="4278310821" sldId="10677"/>
            <ac:spMk id="8" creationId="{F3017AC7-89E5-202A-1B47-218FFD077304}"/>
          </ac:spMkLst>
        </pc:spChg>
        <pc:spChg chg="add mod">
          <ac:chgData name="Chae, Hyunsu" userId="e95a56fb-10f6-4316-9dc9-81700c10ac4f" providerId="ADAL" clId="{461491D4-9D7F-4DC9-9E88-D9C78A0EA7CC}" dt="2024-10-28T00:27:54.379" v="5390"/>
          <ac:spMkLst>
            <pc:docMk/>
            <pc:sldMk cId="4278310821" sldId="10677"/>
            <ac:spMk id="10" creationId="{AE13927D-2D1B-F912-5C53-FDCD7B665718}"/>
          </ac:spMkLst>
        </pc:spChg>
        <pc:grpChg chg="del mod">
          <ac:chgData name="Chae, Hyunsu" userId="e95a56fb-10f6-4316-9dc9-81700c10ac4f" providerId="ADAL" clId="{461491D4-9D7F-4DC9-9E88-D9C78A0EA7CC}" dt="2024-10-27T23:33:15.885" v="4252" actId="478"/>
          <ac:grpSpMkLst>
            <pc:docMk/>
            <pc:sldMk cId="4278310821" sldId="10677"/>
            <ac:grpSpMk id="15" creationId="{699CBC01-AE3F-8D52-434B-577A5FDA8F73}"/>
          </ac:grpSpMkLst>
        </pc:grpChg>
        <pc:picChg chg="del mod">
          <ac:chgData name="Chae, Hyunsu" userId="e95a56fb-10f6-4316-9dc9-81700c10ac4f" providerId="ADAL" clId="{461491D4-9D7F-4DC9-9E88-D9C78A0EA7CC}" dt="2024-10-27T23:27:27.985" v="4142" actId="478"/>
          <ac:picMkLst>
            <pc:docMk/>
            <pc:sldMk cId="4278310821" sldId="10677"/>
            <ac:picMk id="5" creationId="{57485E91-6753-69D0-80FA-1EE17F06D345}"/>
          </ac:picMkLst>
        </pc:picChg>
        <pc:picChg chg="add del mod">
          <ac:chgData name="Chae, Hyunsu" userId="e95a56fb-10f6-4316-9dc9-81700c10ac4f" providerId="ADAL" clId="{461491D4-9D7F-4DC9-9E88-D9C78A0EA7CC}" dt="2024-10-27T23:36:53.388" v="4256" actId="478"/>
          <ac:picMkLst>
            <pc:docMk/>
            <pc:sldMk cId="4278310821" sldId="10677"/>
            <ac:picMk id="1026" creationId="{C3ADC0A7-931F-A54A-AADB-DED5A336B31F}"/>
          </ac:picMkLst>
        </pc:picChg>
        <pc:cxnChg chg="add del mod">
          <ac:chgData name="Chae, Hyunsu" userId="e95a56fb-10f6-4316-9dc9-81700c10ac4f" providerId="ADAL" clId="{461491D4-9D7F-4DC9-9E88-D9C78A0EA7CC}" dt="2024-10-27T23:27:34.661" v="4147" actId="478"/>
          <ac:cxnSpMkLst>
            <pc:docMk/>
            <pc:sldMk cId="4278310821" sldId="10677"/>
            <ac:cxnSpMk id="6" creationId="{8CB28282-DC9B-A5FB-CC06-B27E16993C82}"/>
          </ac:cxnSpMkLst>
        </pc:cxnChg>
      </pc:sldChg>
      <pc:sldChg chg="addSp delSp modSp add mod modNotesTx">
        <pc:chgData name="Chae, Hyunsu" userId="e95a56fb-10f6-4316-9dc9-81700c10ac4f" providerId="ADAL" clId="{461491D4-9D7F-4DC9-9E88-D9C78A0EA7CC}" dt="2024-10-29T00:25:41.730" v="18733" actId="1076"/>
        <pc:sldMkLst>
          <pc:docMk/>
          <pc:sldMk cId="3853862673" sldId="10678"/>
        </pc:sldMkLst>
        <pc:spChg chg="mod">
          <ac:chgData name="Chae, Hyunsu" userId="e95a56fb-10f6-4316-9dc9-81700c10ac4f" providerId="ADAL" clId="{461491D4-9D7F-4DC9-9E88-D9C78A0EA7CC}" dt="2024-10-29T00:25:41.730" v="18733" actId="1076"/>
          <ac:spMkLst>
            <pc:docMk/>
            <pc:sldMk cId="3853862673" sldId="10678"/>
            <ac:spMk id="3" creationId="{108E26D1-4811-BCBA-3472-0E8C696F73A1}"/>
          </ac:spMkLst>
        </pc:spChg>
        <pc:spChg chg="del mod">
          <ac:chgData name="Chae, Hyunsu" userId="e95a56fb-10f6-4316-9dc9-81700c10ac4f" providerId="ADAL" clId="{461491D4-9D7F-4DC9-9E88-D9C78A0EA7CC}" dt="2024-10-28T01:22:07.195" v="6634" actId="478"/>
          <ac:spMkLst>
            <pc:docMk/>
            <pc:sldMk cId="3853862673" sldId="10678"/>
            <ac:spMk id="4" creationId="{0ED4DB35-1DD5-E2CD-4EFA-BDF3D9C78F88}"/>
          </ac:spMkLst>
        </pc:spChg>
        <pc:spChg chg="add del mod">
          <ac:chgData name="Chae, Hyunsu" userId="e95a56fb-10f6-4316-9dc9-81700c10ac4f" providerId="ADAL" clId="{461491D4-9D7F-4DC9-9E88-D9C78A0EA7CC}" dt="2024-10-29T00:25:38.682" v="18732" actId="478"/>
          <ac:spMkLst>
            <pc:docMk/>
            <pc:sldMk cId="3853862673" sldId="10678"/>
            <ac:spMk id="6" creationId="{56EA2A91-48CF-E804-703E-C7B402D716A4}"/>
          </ac:spMkLst>
        </pc:spChg>
        <pc:spChg chg="del">
          <ac:chgData name="Chae, Hyunsu" userId="e95a56fb-10f6-4316-9dc9-81700c10ac4f" providerId="ADAL" clId="{461491D4-9D7F-4DC9-9E88-D9C78A0EA7CC}" dt="2024-10-27T23:32:09.436" v="4245" actId="478"/>
          <ac:spMkLst>
            <pc:docMk/>
            <pc:sldMk cId="3853862673" sldId="10678"/>
            <ac:spMk id="7" creationId="{08CE7E60-DC40-6590-CBFA-4851E6C55F65}"/>
          </ac:spMkLst>
        </pc:spChg>
        <pc:spChg chg="del mod">
          <ac:chgData name="Chae, Hyunsu" userId="e95a56fb-10f6-4316-9dc9-81700c10ac4f" providerId="ADAL" clId="{461491D4-9D7F-4DC9-9E88-D9C78A0EA7CC}" dt="2024-10-27T23:49:09.753" v="4428" actId="478"/>
          <ac:spMkLst>
            <pc:docMk/>
            <pc:sldMk cId="3853862673" sldId="10678"/>
            <ac:spMk id="10" creationId="{AEC3BB88-AF9C-41D8-A65B-A6ADB13D24D3}"/>
          </ac:spMkLst>
        </pc:spChg>
        <pc:spChg chg="add mod">
          <ac:chgData name="Chae, Hyunsu" userId="e95a56fb-10f6-4316-9dc9-81700c10ac4f" providerId="ADAL" clId="{461491D4-9D7F-4DC9-9E88-D9C78A0EA7CC}" dt="2024-10-28T22:57:18.071" v="18431" actId="1036"/>
          <ac:spMkLst>
            <pc:docMk/>
            <pc:sldMk cId="3853862673" sldId="10678"/>
            <ac:spMk id="16" creationId="{85D734EC-E577-1520-5A54-F808F4279BA5}"/>
          </ac:spMkLst>
        </pc:spChg>
        <pc:spChg chg="add mod">
          <ac:chgData name="Chae, Hyunsu" userId="e95a56fb-10f6-4316-9dc9-81700c10ac4f" providerId="ADAL" clId="{461491D4-9D7F-4DC9-9E88-D9C78A0EA7CC}" dt="2024-10-28T22:57:18.071" v="18431" actId="1036"/>
          <ac:spMkLst>
            <pc:docMk/>
            <pc:sldMk cId="3853862673" sldId="10678"/>
            <ac:spMk id="17" creationId="{3709F6FF-3CAA-0320-0C2B-1276CCE0A861}"/>
          </ac:spMkLst>
        </pc:spChg>
        <pc:spChg chg="add mod">
          <ac:chgData name="Chae, Hyunsu" userId="e95a56fb-10f6-4316-9dc9-81700c10ac4f" providerId="ADAL" clId="{461491D4-9D7F-4DC9-9E88-D9C78A0EA7CC}" dt="2024-10-28T22:57:18.071" v="18431" actId="1036"/>
          <ac:spMkLst>
            <pc:docMk/>
            <pc:sldMk cId="3853862673" sldId="10678"/>
            <ac:spMk id="18" creationId="{EA47EFD8-EAC6-56E7-98B7-4963FEED64F1}"/>
          </ac:spMkLst>
        </pc:spChg>
        <pc:spChg chg="add mod">
          <ac:chgData name="Chae, Hyunsu" userId="e95a56fb-10f6-4316-9dc9-81700c10ac4f" providerId="ADAL" clId="{461491D4-9D7F-4DC9-9E88-D9C78A0EA7CC}" dt="2024-10-27T23:57:52.564" v="4649" actId="164"/>
          <ac:spMkLst>
            <pc:docMk/>
            <pc:sldMk cId="3853862673" sldId="10678"/>
            <ac:spMk id="21" creationId="{180C7719-805A-251B-BAA8-EC343E476304}"/>
          </ac:spMkLst>
        </pc:spChg>
        <pc:spChg chg="add mod">
          <ac:chgData name="Chae, Hyunsu" userId="e95a56fb-10f6-4316-9dc9-81700c10ac4f" providerId="ADAL" clId="{461491D4-9D7F-4DC9-9E88-D9C78A0EA7CC}" dt="2024-10-27T23:57:52.564" v="4649" actId="164"/>
          <ac:spMkLst>
            <pc:docMk/>
            <pc:sldMk cId="3853862673" sldId="10678"/>
            <ac:spMk id="22" creationId="{895C65D7-DCBF-60CF-749F-83881858113C}"/>
          </ac:spMkLst>
        </pc:spChg>
        <pc:spChg chg="add mod">
          <ac:chgData name="Chae, Hyunsu" userId="e95a56fb-10f6-4316-9dc9-81700c10ac4f" providerId="ADAL" clId="{461491D4-9D7F-4DC9-9E88-D9C78A0EA7CC}" dt="2024-10-27T23:57:52.564" v="4649" actId="164"/>
          <ac:spMkLst>
            <pc:docMk/>
            <pc:sldMk cId="3853862673" sldId="10678"/>
            <ac:spMk id="23" creationId="{364900B2-2763-2D80-4E1F-3E40A5DCAEEB}"/>
          </ac:spMkLst>
        </pc:spChg>
        <pc:spChg chg="add mod">
          <ac:chgData name="Chae, Hyunsu" userId="e95a56fb-10f6-4316-9dc9-81700c10ac4f" providerId="ADAL" clId="{461491D4-9D7F-4DC9-9E88-D9C78A0EA7CC}" dt="2024-10-27T23:57:52.564" v="4649" actId="164"/>
          <ac:spMkLst>
            <pc:docMk/>
            <pc:sldMk cId="3853862673" sldId="10678"/>
            <ac:spMk id="24" creationId="{ED39E366-2C9D-E05B-B557-0B6B0F6379D8}"/>
          </ac:spMkLst>
        </pc:spChg>
        <pc:spChg chg="add mod">
          <ac:chgData name="Chae, Hyunsu" userId="e95a56fb-10f6-4316-9dc9-81700c10ac4f" providerId="ADAL" clId="{461491D4-9D7F-4DC9-9E88-D9C78A0EA7CC}" dt="2024-10-28T17:10:57.688" v="10153" actId="20577"/>
          <ac:spMkLst>
            <pc:docMk/>
            <pc:sldMk cId="3853862673" sldId="10678"/>
            <ac:spMk id="25" creationId="{84D039EE-3FBB-35D2-524B-66D1C011ED4A}"/>
          </ac:spMkLst>
        </pc:spChg>
        <pc:spChg chg="add mod">
          <ac:chgData name="Chae, Hyunsu" userId="e95a56fb-10f6-4316-9dc9-81700c10ac4f" providerId="ADAL" clId="{461491D4-9D7F-4DC9-9E88-D9C78A0EA7CC}" dt="2024-10-27T23:57:52.564" v="4649" actId="164"/>
          <ac:spMkLst>
            <pc:docMk/>
            <pc:sldMk cId="3853862673" sldId="10678"/>
            <ac:spMk id="26" creationId="{40838E82-BBBF-E1C6-7AB8-A9302B768BE7}"/>
          </ac:spMkLst>
        </pc:spChg>
        <pc:spChg chg="add mod">
          <ac:chgData name="Chae, Hyunsu" userId="e95a56fb-10f6-4316-9dc9-81700c10ac4f" providerId="ADAL" clId="{461491D4-9D7F-4DC9-9E88-D9C78A0EA7CC}" dt="2024-10-27T23:57:52.564" v="4649" actId="164"/>
          <ac:spMkLst>
            <pc:docMk/>
            <pc:sldMk cId="3853862673" sldId="10678"/>
            <ac:spMk id="27" creationId="{66DA07FA-8D02-657C-2BFB-D44CCF356DA0}"/>
          </ac:spMkLst>
        </pc:spChg>
        <pc:spChg chg="add mod">
          <ac:chgData name="Chae, Hyunsu" userId="e95a56fb-10f6-4316-9dc9-81700c10ac4f" providerId="ADAL" clId="{461491D4-9D7F-4DC9-9E88-D9C78A0EA7CC}" dt="2024-10-28T18:59:56.910" v="15426" actId="20577"/>
          <ac:spMkLst>
            <pc:docMk/>
            <pc:sldMk cId="3853862673" sldId="10678"/>
            <ac:spMk id="28" creationId="{EE6A226A-0610-0001-F9BC-8A383040AA6B}"/>
          </ac:spMkLst>
        </pc:spChg>
        <pc:spChg chg="add del mod">
          <ac:chgData name="Chae, Hyunsu" userId="e95a56fb-10f6-4316-9dc9-81700c10ac4f" providerId="ADAL" clId="{461491D4-9D7F-4DC9-9E88-D9C78A0EA7CC}" dt="2024-10-27T23:58:53.780" v="4712" actId="478"/>
          <ac:spMkLst>
            <pc:docMk/>
            <pc:sldMk cId="3853862673" sldId="10678"/>
            <ac:spMk id="30" creationId="{25BDDB7B-EC31-C5FF-0332-ACE186547647}"/>
          </ac:spMkLst>
        </pc:spChg>
        <pc:spChg chg="add del mod">
          <ac:chgData name="Chae, Hyunsu" userId="e95a56fb-10f6-4316-9dc9-81700c10ac4f" providerId="ADAL" clId="{461491D4-9D7F-4DC9-9E88-D9C78A0EA7CC}" dt="2024-10-28T00:05:16.957" v="4828" actId="21"/>
          <ac:spMkLst>
            <pc:docMk/>
            <pc:sldMk cId="3853862673" sldId="10678"/>
            <ac:spMk id="31" creationId="{1ADEC177-F978-3053-CC4D-2CCF5273EC61}"/>
          </ac:spMkLst>
        </pc:spChg>
        <pc:spChg chg="add mod">
          <ac:chgData name="Chae, Hyunsu" userId="e95a56fb-10f6-4316-9dc9-81700c10ac4f" providerId="ADAL" clId="{461491D4-9D7F-4DC9-9E88-D9C78A0EA7CC}" dt="2024-10-28T00:05:35.210" v="4833" actId="1036"/>
          <ac:spMkLst>
            <pc:docMk/>
            <pc:sldMk cId="3853862673" sldId="10678"/>
            <ac:spMk id="32" creationId="{8FD880D8-9CE6-682E-9A0D-82A2DC8BAFC6}"/>
          </ac:spMkLst>
        </pc:spChg>
        <pc:spChg chg="add mod">
          <ac:chgData name="Chae, Hyunsu" userId="e95a56fb-10f6-4316-9dc9-81700c10ac4f" providerId="ADAL" clId="{461491D4-9D7F-4DC9-9E88-D9C78A0EA7CC}" dt="2024-10-28T01:22:03.334" v="6633"/>
          <ac:spMkLst>
            <pc:docMk/>
            <pc:sldMk cId="3853862673" sldId="10678"/>
            <ac:spMk id="33" creationId="{AAC53EC0-CCFE-BF18-61A7-257387161841}"/>
          </ac:spMkLst>
        </pc:spChg>
        <pc:grpChg chg="add mod">
          <ac:chgData name="Chae, Hyunsu" userId="e95a56fb-10f6-4316-9dc9-81700c10ac4f" providerId="ADAL" clId="{461491D4-9D7F-4DC9-9E88-D9C78A0EA7CC}" dt="2024-10-28T22:57:18.071" v="18431" actId="1036"/>
          <ac:grpSpMkLst>
            <pc:docMk/>
            <pc:sldMk cId="3853862673" sldId="10678"/>
            <ac:grpSpMk id="29" creationId="{6CEA56EE-F0BE-BC06-F6D8-3356B02712C8}"/>
          </ac:grpSpMkLst>
        </pc:grpChg>
        <pc:graphicFrameChg chg="add del mod">
          <ac:chgData name="Chae, Hyunsu" userId="e95a56fb-10f6-4316-9dc9-81700c10ac4f" providerId="ADAL" clId="{461491D4-9D7F-4DC9-9E88-D9C78A0EA7CC}" dt="2024-10-27T23:45:09.364" v="4360" actId="478"/>
          <ac:graphicFrameMkLst>
            <pc:docMk/>
            <pc:sldMk cId="3853862673" sldId="10678"/>
            <ac:graphicFrameMk id="9" creationId="{15CCDF58-CA6B-62D1-9904-649C44998BC4}"/>
          </ac:graphicFrameMkLst>
        </pc:graphicFrameChg>
        <pc:graphicFrameChg chg="add mod">
          <ac:chgData name="Chae, Hyunsu" userId="e95a56fb-10f6-4316-9dc9-81700c10ac4f" providerId="ADAL" clId="{461491D4-9D7F-4DC9-9E88-D9C78A0EA7CC}" dt="2024-10-28T22:57:18.071" v="18431" actId="1036"/>
          <ac:graphicFrameMkLst>
            <pc:docMk/>
            <pc:sldMk cId="3853862673" sldId="10678"/>
            <ac:graphicFrameMk id="13" creationId="{8CD0BAEB-27B0-1EB3-A0CC-D506DA9075CB}"/>
          </ac:graphicFrameMkLst>
        </pc:graphicFrameChg>
        <pc:graphicFrameChg chg="add mod">
          <ac:chgData name="Chae, Hyunsu" userId="e95a56fb-10f6-4316-9dc9-81700c10ac4f" providerId="ADAL" clId="{461491D4-9D7F-4DC9-9E88-D9C78A0EA7CC}" dt="2024-10-28T22:57:18.071" v="18431" actId="1036"/>
          <ac:graphicFrameMkLst>
            <pc:docMk/>
            <pc:sldMk cId="3853862673" sldId="10678"/>
            <ac:graphicFrameMk id="14" creationId="{A8E8BA61-C239-B6C6-429F-5CEE4AA8EDDF}"/>
          </ac:graphicFrameMkLst>
        </pc:graphicFrameChg>
        <pc:graphicFrameChg chg="add del mod">
          <ac:chgData name="Chae, Hyunsu" userId="e95a56fb-10f6-4316-9dc9-81700c10ac4f" providerId="ADAL" clId="{461491D4-9D7F-4DC9-9E88-D9C78A0EA7CC}" dt="2024-10-27T23:53:32.533" v="4541" actId="21"/>
          <ac:graphicFrameMkLst>
            <pc:docMk/>
            <pc:sldMk cId="3853862673" sldId="10678"/>
            <ac:graphicFrameMk id="15" creationId="{6F2D6AEE-0307-7CDD-31EE-7FC18C7AA5EF}"/>
          </ac:graphicFrameMkLst>
        </pc:graphicFrameChg>
        <pc:graphicFrameChg chg="add mod">
          <ac:chgData name="Chae, Hyunsu" userId="e95a56fb-10f6-4316-9dc9-81700c10ac4f" providerId="ADAL" clId="{461491D4-9D7F-4DC9-9E88-D9C78A0EA7CC}" dt="2024-10-28T22:57:18.071" v="18431" actId="1036"/>
          <ac:graphicFrameMkLst>
            <pc:docMk/>
            <pc:sldMk cId="3853862673" sldId="10678"/>
            <ac:graphicFrameMk id="19" creationId="{6F2D6AEE-0307-7CDD-31EE-7FC18C7AA5EF}"/>
          </ac:graphicFrameMkLst>
        </pc:graphicFrameChg>
        <pc:graphicFrameChg chg="add del mod">
          <ac:chgData name="Chae, Hyunsu" userId="e95a56fb-10f6-4316-9dc9-81700c10ac4f" providerId="ADAL" clId="{461491D4-9D7F-4DC9-9E88-D9C78A0EA7CC}" dt="2024-10-27T23:56:46.532" v="4628" actId="478"/>
          <ac:graphicFrameMkLst>
            <pc:docMk/>
            <pc:sldMk cId="3853862673" sldId="10678"/>
            <ac:graphicFrameMk id="20" creationId="{266A41A0-93A6-CDEF-EF14-F4684BF7D6DF}"/>
          </ac:graphicFrameMkLst>
        </pc:graphicFrameChg>
        <pc:picChg chg="add del mod">
          <ac:chgData name="Chae, Hyunsu" userId="e95a56fb-10f6-4316-9dc9-81700c10ac4f" providerId="ADAL" clId="{461491D4-9D7F-4DC9-9E88-D9C78A0EA7CC}" dt="2024-10-29T00:25:38.682" v="18732" actId="478"/>
          <ac:picMkLst>
            <pc:docMk/>
            <pc:sldMk cId="3853862673" sldId="10678"/>
            <ac:picMk id="5" creationId="{14570490-5390-BB13-13B1-C5226DD1AF13}"/>
          </ac:picMkLst>
        </pc:picChg>
        <pc:picChg chg="del mod">
          <ac:chgData name="Chae, Hyunsu" userId="e95a56fb-10f6-4316-9dc9-81700c10ac4f" providerId="ADAL" clId="{461491D4-9D7F-4DC9-9E88-D9C78A0EA7CC}" dt="2024-10-27T23:48:54.929" v="4424" actId="21"/>
          <ac:picMkLst>
            <pc:docMk/>
            <pc:sldMk cId="3853862673" sldId="10678"/>
            <ac:picMk id="6" creationId="{138591DB-44EB-E99A-5F85-BA43FB24F8E6}"/>
          </ac:picMkLst>
        </pc:picChg>
      </pc:sldChg>
      <pc:sldChg chg="addSp delSp modSp add mod">
        <pc:chgData name="Chae, Hyunsu" userId="e95a56fb-10f6-4316-9dc9-81700c10ac4f" providerId="ADAL" clId="{461491D4-9D7F-4DC9-9E88-D9C78A0EA7CC}" dt="2024-10-28T23:53:00.574" v="18665" actId="20577"/>
        <pc:sldMkLst>
          <pc:docMk/>
          <pc:sldMk cId="2893834040" sldId="10679"/>
        </pc:sldMkLst>
        <pc:spChg chg="mod">
          <ac:chgData name="Chae, Hyunsu" userId="e95a56fb-10f6-4316-9dc9-81700c10ac4f" providerId="ADAL" clId="{461491D4-9D7F-4DC9-9E88-D9C78A0EA7CC}" dt="2024-10-28T23:53:00.574" v="18665" actId="20577"/>
          <ac:spMkLst>
            <pc:docMk/>
            <pc:sldMk cId="2893834040" sldId="10679"/>
            <ac:spMk id="3" creationId="{108E26D1-4811-BCBA-3472-0E8C696F73A1}"/>
          </ac:spMkLst>
        </pc:spChg>
        <pc:spChg chg="add mod">
          <ac:chgData name="Chae, Hyunsu" userId="e95a56fb-10f6-4316-9dc9-81700c10ac4f" providerId="ADAL" clId="{461491D4-9D7F-4DC9-9E88-D9C78A0EA7CC}" dt="2024-10-28T00:27:59.415" v="5392"/>
          <ac:spMkLst>
            <pc:docMk/>
            <pc:sldMk cId="2893834040" sldId="10679"/>
            <ac:spMk id="5" creationId="{16E57146-6F13-6B05-33D2-260A1A588523}"/>
          </ac:spMkLst>
        </pc:spChg>
        <pc:spChg chg="del mod">
          <ac:chgData name="Chae, Hyunsu" userId="e95a56fb-10f6-4316-9dc9-81700c10ac4f" providerId="ADAL" clId="{461491D4-9D7F-4DC9-9E88-D9C78A0EA7CC}" dt="2024-10-28T00:52:56.928" v="5996" actId="478"/>
          <ac:spMkLst>
            <pc:docMk/>
            <pc:sldMk cId="2893834040" sldId="10679"/>
            <ac:spMk id="10" creationId="{9B6BE731-9014-1080-DA22-23AAEF64D208}"/>
          </ac:spMkLst>
        </pc:spChg>
        <pc:spChg chg="mod">
          <ac:chgData name="Chae, Hyunsu" userId="e95a56fb-10f6-4316-9dc9-81700c10ac4f" providerId="ADAL" clId="{461491D4-9D7F-4DC9-9E88-D9C78A0EA7CC}" dt="2024-10-28T00:52:41.506" v="5990"/>
          <ac:spMkLst>
            <pc:docMk/>
            <pc:sldMk cId="2893834040" sldId="10679"/>
            <ac:spMk id="11" creationId="{628E98F3-25D8-99E7-BB45-B9BF775D66E4}"/>
          </ac:spMkLst>
        </pc:spChg>
        <pc:spChg chg="del mod">
          <ac:chgData name="Chae, Hyunsu" userId="e95a56fb-10f6-4316-9dc9-81700c10ac4f" providerId="ADAL" clId="{461491D4-9D7F-4DC9-9E88-D9C78A0EA7CC}" dt="2024-10-28T00:53:01.511" v="5998" actId="478"/>
          <ac:spMkLst>
            <pc:docMk/>
            <pc:sldMk cId="2893834040" sldId="10679"/>
            <ac:spMk id="13" creationId="{F206FA04-C08F-4804-B1B0-6EF086D9689B}"/>
          </ac:spMkLst>
        </pc:spChg>
        <pc:spChg chg="mod">
          <ac:chgData name="Chae, Hyunsu" userId="e95a56fb-10f6-4316-9dc9-81700c10ac4f" providerId="ADAL" clId="{461491D4-9D7F-4DC9-9E88-D9C78A0EA7CC}" dt="2024-10-28T00:53:07.263" v="5999" actId="1076"/>
          <ac:spMkLst>
            <pc:docMk/>
            <pc:sldMk cId="2893834040" sldId="10679"/>
            <ac:spMk id="15" creationId="{42EDBD8F-9131-E6CE-EB7C-539EC9C1472B}"/>
          </ac:spMkLst>
        </pc:spChg>
        <pc:spChg chg="del mod">
          <ac:chgData name="Chae, Hyunsu" userId="e95a56fb-10f6-4316-9dc9-81700c10ac4f" providerId="ADAL" clId="{461491D4-9D7F-4DC9-9E88-D9C78A0EA7CC}" dt="2024-10-28T00:52:55.309" v="5995" actId="478"/>
          <ac:spMkLst>
            <pc:docMk/>
            <pc:sldMk cId="2893834040" sldId="10679"/>
            <ac:spMk id="16" creationId="{9F08362B-C3DB-574A-8ADD-1448C762C28A}"/>
          </ac:spMkLst>
        </pc:spChg>
        <pc:spChg chg="mod">
          <ac:chgData name="Chae, Hyunsu" userId="e95a56fb-10f6-4316-9dc9-81700c10ac4f" providerId="ADAL" clId="{461491D4-9D7F-4DC9-9E88-D9C78A0EA7CC}" dt="2024-10-28T00:53:24.798" v="6011" actId="14100"/>
          <ac:spMkLst>
            <pc:docMk/>
            <pc:sldMk cId="2893834040" sldId="10679"/>
            <ac:spMk id="17" creationId="{F06749F7-1B1E-8DF7-D762-72FD516C71FC}"/>
          </ac:spMkLst>
        </pc:spChg>
        <pc:spChg chg="del mod">
          <ac:chgData name="Chae, Hyunsu" userId="e95a56fb-10f6-4316-9dc9-81700c10ac4f" providerId="ADAL" clId="{461491D4-9D7F-4DC9-9E88-D9C78A0EA7CC}" dt="2024-10-28T00:52:59.583" v="5997" actId="478"/>
          <ac:spMkLst>
            <pc:docMk/>
            <pc:sldMk cId="2893834040" sldId="10679"/>
            <ac:spMk id="18" creationId="{0C8855DA-A605-28D9-D4C5-6518E3CE0615}"/>
          </ac:spMkLst>
        </pc:spChg>
        <pc:spChg chg="mod">
          <ac:chgData name="Chae, Hyunsu" userId="e95a56fb-10f6-4316-9dc9-81700c10ac4f" providerId="ADAL" clId="{461491D4-9D7F-4DC9-9E88-D9C78A0EA7CC}" dt="2024-10-28T00:53:22.080" v="6010" actId="14100"/>
          <ac:spMkLst>
            <pc:docMk/>
            <pc:sldMk cId="2893834040" sldId="10679"/>
            <ac:spMk id="19" creationId="{6A3160A1-C4F2-414A-B887-87B3E8699532}"/>
          </ac:spMkLst>
        </pc:spChg>
        <pc:grpChg chg="add del mod">
          <ac:chgData name="Chae, Hyunsu" userId="e95a56fb-10f6-4316-9dc9-81700c10ac4f" providerId="ADAL" clId="{461491D4-9D7F-4DC9-9E88-D9C78A0EA7CC}" dt="2024-10-28T18:54:08.199" v="14891" actId="21"/>
          <ac:grpSpMkLst>
            <pc:docMk/>
            <pc:sldMk cId="2893834040" sldId="10679"/>
            <ac:grpSpMk id="9" creationId="{751A6E37-CED7-83B2-52F9-6BF06D1FD566}"/>
          </ac:grpSpMkLst>
        </pc:grpChg>
        <pc:graphicFrameChg chg="add del mod">
          <ac:chgData name="Chae, Hyunsu" userId="e95a56fb-10f6-4316-9dc9-81700c10ac4f" providerId="ADAL" clId="{461491D4-9D7F-4DC9-9E88-D9C78A0EA7CC}" dt="2024-10-28T18:54:08.199" v="14891" actId="21"/>
          <ac:graphicFrameMkLst>
            <pc:docMk/>
            <pc:sldMk cId="2893834040" sldId="10679"/>
            <ac:graphicFrameMk id="6" creationId="{15D35F0A-102A-E8DE-50F5-AA44D9F21B4B}"/>
          </ac:graphicFrameMkLst>
        </pc:graphicFrameChg>
        <pc:graphicFrameChg chg="add del mod">
          <ac:chgData name="Chae, Hyunsu" userId="e95a56fb-10f6-4316-9dc9-81700c10ac4f" providerId="ADAL" clId="{461491D4-9D7F-4DC9-9E88-D9C78A0EA7CC}" dt="2024-10-28T18:54:08.199" v="14891" actId="21"/>
          <ac:graphicFrameMkLst>
            <pc:docMk/>
            <pc:sldMk cId="2893834040" sldId="10679"/>
            <ac:graphicFrameMk id="8" creationId="{BC1BBDB5-AAD4-B22C-97F3-DA3BDBF119F9}"/>
          </ac:graphicFrameMkLst>
        </pc:graphicFrameChg>
        <pc:picChg chg="del mod">
          <ac:chgData name="Chae, Hyunsu" userId="e95a56fb-10f6-4316-9dc9-81700c10ac4f" providerId="ADAL" clId="{461491D4-9D7F-4DC9-9E88-D9C78A0EA7CC}" dt="2024-10-28T00:42:07.252" v="5739" actId="478"/>
          <ac:picMkLst>
            <pc:docMk/>
            <pc:sldMk cId="2893834040" sldId="10679"/>
            <ac:picMk id="7" creationId="{C9A1BC58-7D98-F47A-BBE4-932B61C3B4C1}"/>
          </ac:picMkLst>
        </pc:picChg>
        <pc:picChg chg="del mod">
          <ac:chgData name="Chae, Hyunsu" userId="e95a56fb-10f6-4316-9dc9-81700c10ac4f" providerId="ADAL" clId="{461491D4-9D7F-4DC9-9E88-D9C78A0EA7CC}" dt="2024-10-28T00:43:31.389" v="5849" actId="478"/>
          <ac:picMkLst>
            <pc:docMk/>
            <pc:sldMk cId="2893834040" sldId="10679"/>
            <ac:picMk id="12" creationId="{B4556437-DA35-48A2-409A-2906F2BA1F0A}"/>
          </ac:picMkLst>
        </pc:picChg>
        <pc:picChg chg="del mod">
          <ac:chgData name="Chae, Hyunsu" userId="e95a56fb-10f6-4316-9dc9-81700c10ac4f" providerId="ADAL" clId="{461491D4-9D7F-4DC9-9E88-D9C78A0EA7CC}" dt="2024-10-28T00:54:07.068" v="6049" actId="478"/>
          <ac:picMkLst>
            <pc:docMk/>
            <pc:sldMk cId="2893834040" sldId="10679"/>
            <ac:picMk id="14" creationId="{79517E84-46F7-41AA-5875-58C1D4030052}"/>
          </ac:picMkLst>
        </pc:picChg>
      </pc:sldChg>
      <pc:sldChg chg="addSp delSp modSp add mod modNotesTx">
        <pc:chgData name="Chae, Hyunsu" userId="e95a56fb-10f6-4316-9dc9-81700c10ac4f" providerId="ADAL" clId="{461491D4-9D7F-4DC9-9E88-D9C78A0EA7CC}" dt="2024-10-29T00:28:36.279" v="18753" actId="20577"/>
        <pc:sldMkLst>
          <pc:docMk/>
          <pc:sldMk cId="2031244858" sldId="10680"/>
        </pc:sldMkLst>
        <pc:spChg chg="mod">
          <ac:chgData name="Chae, Hyunsu" userId="e95a56fb-10f6-4316-9dc9-81700c10ac4f" providerId="ADAL" clId="{461491D4-9D7F-4DC9-9E88-D9C78A0EA7CC}" dt="2024-10-28T01:08:07.123" v="6269" actId="1076"/>
          <ac:spMkLst>
            <pc:docMk/>
            <pc:sldMk cId="2031244858" sldId="10680"/>
            <ac:spMk id="2" creationId="{58C4F178-411F-3386-8097-D4A62FA4E90C}"/>
          </ac:spMkLst>
        </pc:spChg>
        <pc:spChg chg="mod">
          <ac:chgData name="Chae, Hyunsu" userId="e95a56fb-10f6-4316-9dc9-81700c10ac4f" providerId="ADAL" clId="{461491D4-9D7F-4DC9-9E88-D9C78A0EA7CC}" dt="2024-10-29T00:28:36.279" v="18753" actId="20577"/>
          <ac:spMkLst>
            <pc:docMk/>
            <pc:sldMk cId="2031244858" sldId="10680"/>
            <ac:spMk id="3" creationId="{108E26D1-4811-BCBA-3472-0E8C696F73A1}"/>
          </ac:spMkLst>
        </pc:spChg>
        <pc:spChg chg="mod">
          <ac:chgData name="Chae, Hyunsu" userId="e95a56fb-10f6-4316-9dc9-81700c10ac4f" providerId="ADAL" clId="{461491D4-9D7F-4DC9-9E88-D9C78A0EA7CC}" dt="2024-10-28T01:08:07.123" v="6269" actId="1076"/>
          <ac:spMkLst>
            <pc:docMk/>
            <pc:sldMk cId="2031244858" sldId="10680"/>
            <ac:spMk id="4" creationId="{0ED4DB35-1DD5-E2CD-4EFA-BDF3D9C78F88}"/>
          </ac:spMkLst>
        </pc:spChg>
        <pc:spChg chg="add mod">
          <ac:chgData name="Chae, Hyunsu" userId="e95a56fb-10f6-4316-9dc9-81700c10ac4f" providerId="ADAL" clId="{461491D4-9D7F-4DC9-9E88-D9C78A0EA7CC}" dt="2024-10-28T01:08:07.123" v="6269" actId="1076"/>
          <ac:spMkLst>
            <pc:docMk/>
            <pc:sldMk cId="2031244858" sldId="10680"/>
            <ac:spMk id="5" creationId="{92D2249F-536D-EDD2-0ECA-8D4DD381E9F0}"/>
          </ac:spMkLst>
        </pc:spChg>
        <pc:spChg chg="del mod">
          <ac:chgData name="Chae, Hyunsu" userId="e95a56fb-10f6-4316-9dc9-81700c10ac4f" providerId="ADAL" clId="{461491D4-9D7F-4DC9-9E88-D9C78A0EA7CC}" dt="2024-10-28T01:06:32.974" v="6243" actId="478"/>
          <ac:spMkLst>
            <pc:docMk/>
            <pc:sldMk cId="2031244858" sldId="10680"/>
            <ac:spMk id="8" creationId="{BC99DE60-316C-3A1B-CBB3-A0DE3F2D6E60}"/>
          </ac:spMkLst>
        </pc:spChg>
        <pc:spChg chg="del mod">
          <ac:chgData name="Chae, Hyunsu" userId="e95a56fb-10f6-4316-9dc9-81700c10ac4f" providerId="ADAL" clId="{461491D4-9D7F-4DC9-9E88-D9C78A0EA7CC}" dt="2024-10-28T01:11:17.818" v="6364" actId="478"/>
          <ac:spMkLst>
            <pc:docMk/>
            <pc:sldMk cId="2031244858" sldId="10680"/>
            <ac:spMk id="12" creationId="{C684F64D-E864-6311-CFF1-553A90FD7944}"/>
          </ac:spMkLst>
        </pc:spChg>
        <pc:spChg chg="add del mod">
          <ac:chgData name="Chae, Hyunsu" userId="e95a56fb-10f6-4316-9dc9-81700c10ac4f" providerId="ADAL" clId="{461491D4-9D7F-4DC9-9E88-D9C78A0EA7CC}" dt="2024-10-28T01:07:31.891" v="6255"/>
          <ac:spMkLst>
            <pc:docMk/>
            <pc:sldMk cId="2031244858" sldId="10680"/>
            <ac:spMk id="16" creationId="{7056AD56-4635-9CE7-B31B-C469C467FF4D}"/>
          </ac:spMkLst>
        </pc:spChg>
        <pc:spChg chg="add mod">
          <ac:chgData name="Chae, Hyunsu" userId="e95a56fb-10f6-4316-9dc9-81700c10ac4f" providerId="ADAL" clId="{461491D4-9D7F-4DC9-9E88-D9C78A0EA7CC}" dt="2024-10-28T01:12:09.607" v="6396" actId="1036"/>
          <ac:spMkLst>
            <pc:docMk/>
            <pc:sldMk cId="2031244858" sldId="10680"/>
            <ac:spMk id="18" creationId="{5A882C48-E3B8-2068-E6BE-EB487B0D245F}"/>
          </ac:spMkLst>
        </pc:spChg>
        <pc:spChg chg="add mod">
          <ac:chgData name="Chae, Hyunsu" userId="e95a56fb-10f6-4316-9dc9-81700c10ac4f" providerId="ADAL" clId="{461491D4-9D7F-4DC9-9E88-D9C78A0EA7CC}" dt="2024-10-28T01:12:09.607" v="6396" actId="1036"/>
          <ac:spMkLst>
            <pc:docMk/>
            <pc:sldMk cId="2031244858" sldId="10680"/>
            <ac:spMk id="19" creationId="{5BC887BD-A001-E2E2-75D8-931E8899B0C6}"/>
          </ac:spMkLst>
        </pc:spChg>
        <pc:spChg chg="add mod">
          <ac:chgData name="Chae, Hyunsu" userId="e95a56fb-10f6-4316-9dc9-81700c10ac4f" providerId="ADAL" clId="{461491D4-9D7F-4DC9-9E88-D9C78A0EA7CC}" dt="2024-10-28T01:12:09.607" v="6396" actId="1036"/>
          <ac:spMkLst>
            <pc:docMk/>
            <pc:sldMk cId="2031244858" sldId="10680"/>
            <ac:spMk id="20" creationId="{7B01612F-19BD-FDFC-824D-EFDCA4225864}"/>
          </ac:spMkLst>
        </pc:spChg>
        <pc:spChg chg="add mod ord">
          <ac:chgData name="Chae, Hyunsu" userId="e95a56fb-10f6-4316-9dc9-81700c10ac4f" providerId="ADAL" clId="{461491D4-9D7F-4DC9-9E88-D9C78A0EA7CC}" dt="2024-10-28T01:12:02.975" v="6392" actId="404"/>
          <ac:spMkLst>
            <pc:docMk/>
            <pc:sldMk cId="2031244858" sldId="10680"/>
            <ac:spMk id="21" creationId="{CD9E67FA-44E5-C15E-2670-C41A0B89B922}"/>
          </ac:spMkLst>
        </pc:spChg>
        <pc:spChg chg="add mod">
          <ac:chgData name="Chae, Hyunsu" userId="e95a56fb-10f6-4316-9dc9-81700c10ac4f" providerId="ADAL" clId="{461491D4-9D7F-4DC9-9E88-D9C78A0EA7CC}" dt="2024-10-28T01:10:20.032" v="6350" actId="571"/>
          <ac:spMkLst>
            <pc:docMk/>
            <pc:sldMk cId="2031244858" sldId="10680"/>
            <ac:spMk id="22" creationId="{0BCA2518-458F-4589-7FAC-41D2AF1144DC}"/>
          </ac:spMkLst>
        </pc:spChg>
        <pc:spChg chg="add mod ord">
          <ac:chgData name="Chae, Hyunsu" userId="e95a56fb-10f6-4316-9dc9-81700c10ac4f" providerId="ADAL" clId="{461491D4-9D7F-4DC9-9E88-D9C78A0EA7CC}" dt="2024-10-28T01:12:02.975" v="6392" actId="404"/>
          <ac:spMkLst>
            <pc:docMk/>
            <pc:sldMk cId="2031244858" sldId="10680"/>
            <ac:spMk id="24" creationId="{B5730138-A74A-5CE0-C8B2-08BD4E478736}"/>
          </ac:spMkLst>
        </pc:spChg>
        <pc:spChg chg="add mod ord">
          <ac:chgData name="Chae, Hyunsu" userId="e95a56fb-10f6-4316-9dc9-81700c10ac4f" providerId="ADAL" clId="{461491D4-9D7F-4DC9-9E88-D9C78A0EA7CC}" dt="2024-10-28T01:11:57.740" v="6391" actId="113"/>
          <ac:spMkLst>
            <pc:docMk/>
            <pc:sldMk cId="2031244858" sldId="10680"/>
            <ac:spMk id="25" creationId="{E3A43D8D-C8AC-A524-2EC7-04C528B505D0}"/>
          </ac:spMkLst>
        </pc:spChg>
        <pc:picChg chg="del mod">
          <ac:chgData name="Chae, Hyunsu" userId="e95a56fb-10f6-4316-9dc9-81700c10ac4f" providerId="ADAL" clId="{461491D4-9D7F-4DC9-9E88-D9C78A0EA7CC}" dt="2024-10-28T01:05:27.974" v="6222" actId="478"/>
          <ac:picMkLst>
            <pc:docMk/>
            <pc:sldMk cId="2031244858" sldId="10680"/>
            <ac:picMk id="6" creationId="{6748598A-D239-9AE8-2CE8-763833E19139}"/>
          </ac:picMkLst>
        </pc:picChg>
        <pc:picChg chg="add mod">
          <ac:chgData name="Chae, Hyunsu" userId="e95a56fb-10f6-4316-9dc9-81700c10ac4f" providerId="ADAL" clId="{461491D4-9D7F-4DC9-9E88-D9C78A0EA7CC}" dt="2024-10-28T01:10:54.681" v="6358" actId="1076"/>
          <ac:picMkLst>
            <pc:docMk/>
            <pc:sldMk cId="2031244858" sldId="10680"/>
            <ac:picMk id="9" creationId="{1BA32F78-C5B5-53E6-24AE-AEFA060D0A38}"/>
          </ac:picMkLst>
        </pc:picChg>
        <pc:picChg chg="add mod">
          <ac:chgData name="Chae, Hyunsu" userId="e95a56fb-10f6-4316-9dc9-81700c10ac4f" providerId="ADAL" clId="{461491D4-9D7F-4DC9-9E88-D9C78A0EA7CC}" dt="2024-10-28T01:10:54.681" v="6358" actId="1076"/>
          <ac:picMkLst>
            <pc:docMk/>
            <pc:sldMk cId="2031244858" sldId="10680"/>
            <ac:picMk id="13" creationId="{286F8C24-8E88-266D-2D38-0B0CF148561B}"/>
          </ac:picMkLst>
        </pc:picChg>
        <pc:picChg chg="add mod">
          <ac:chgData name="Chae, Hyunsu" userId="e95a56fb-10f6-4316-9dc9-81700c10ac4f" providerId="ADAL" clId="{461491D4-9D7F-4DC9-9E88-D9C78A0EA7CC}" dt="2024-10-28T01:10:54.681" v="6358" actId="1076"/>
          <ac:picMkLst>
            <pc:docMk/>
            <pc:sldMk cId="2031244858" sldId="10680"/>
            <ac:picMk id="15" creationId="{4456E93B-63BF-E631-3CE5-2129990C79A6}"/>
          </ac:picMkLst>
        </pc:picChg>
        <pc:picChg chg="add mod">
          <ac:chgData name="Chae, Hyunsu" userId="e95a56fb-10f6-4316-9dc9-81700c10ac4f" providerId="ADAL" clId="{461491D4-9D7F-4DC9-9E88-D9C78A0EA7CC}" dt="2024-10-28T01:10:20.032" v="6350" actId="571"/>
          <ac:picMkLst>
            <pc:docMk/>
            <pc:sldMk cId="2031244858" sldId="10680"/>
            <ac:picMk id="23" creationId="{8877E90A-E14E-88FE-B19B-D5651918349C}"/>
          </ac:picMkLst>
        </pc:picChg>
        <pc:picChg chg="add mod">
          <ac:chgData name="Chae, Hyunsu" userId="e95a56fb-10f6-4316-9dc9-81700c10ac4f" providerId="ADAL" clId="{461491D4-9D7F-4DC9-9E88-D9C78A0EA7CC}" dt="2024-10-28T23:55:57.672" v="18710" actId="1076"/>
          <ac:picMkLst>
            <pc:docMk/>
            <pc:sldMk cId="2031244858" sldId="10680"/>
            <ac:picMk id="2050" creationId="{7688794C-94E0-9B43-7596-9FEB0D657FE7}"/>
          </ac:picMkLst>
        </pc:picChg>
        <pc:picChg chg="add del mod">
          <ac:chgData name="Chae, Hyunsu" userId="e95a56fb-10f6-4316-9dc9-81700c10ac4f" providerId="ADAL" clId="{461491D4-9D7F-4DC9-9E88-D9C78A0EA7CC}" dt="2024-10-28T23:55:47.502" v="18703" actId="478"/>
          <ac:picMkLst>
            <pc:docMk/>
            <pc:sldMk cId="2031244858" sldId="10680"/>
            <ac:picMk id="5122" creationId="{0C83BAA4-4F3D-050E-D8BC-EDDD211009B9}"/>
          </ac:picMkLst>
        </pc:picChg>
        <pc:cxnChg chg="del mod">
          <ac:chgData name="Chae, Hyunsu" userId="e95a56fb-10f6-4316-9dc9-81700c10ac4f" providerId="ADAL" clId="{461491D4-9D7F-4DC9-9E88-D9C78A0EA7CC}" dt="2024-10-28T01:20:57.967" v="6629" actId="478"/>
          <ac:cxnSpMkLst>
            <pc:docMk/>
            <pc:sldMk cId="2031244858" sldId="10680"/>
            <ac:cxnSpMk id="10" creationId="{F16F45B0-7238-BF11-E082-99A6612D1D4E}"/>
          </ac:cxnSpMkLst>
        </pc:cxnChg>
      </pc:sldChg>
      <pc:sldChg chg="modSp new del mod modNotesTx">
        <pc:chgData name="Chae, Hyunsu" userId="e95a56fb-10f6-4316-9dc9-81700c10ac4f" providerId="ADAL" clId="{461491D4-9D7F-4DC9-9E88-D9C78A0EA7CC}" dt="2024-10-28T00:06:26.548" v="4842" actId="47"/>
        <pc:sldMkLst>
          <pc:docMk/>
          <pc:sldMk cId="2089153818" sldId="10681"/>
        </pc:sldMkLst>
        <pc:spChg chg="mod">
          <ac:chgData name="Chae, Hyunsu" userId="e95a56fb-10f6-4316-9dc9-81700c10ac4f" providerId="ADAL" clId="{461491D4-9D7F-4DC9-9E88-D9C78A0EA7CC}" dt="2024-10-27T17:42:40.526" v="2235" actId="20577"/>
          <ac:spMkLst>
            <pc:docMk/>
            <pc:sldMk cId="2089153818" sldId="10681"/>
            <ac:spMk id="2" creationId="{2934EC34-C66E-7A27-9E4A-1EEA17953DE1}"/>
          </ac:spMkLst>
        </pc:spChg>
        <pc:spChg chg="mod">
          <ac:chgData name="Chae, Hyunsu" userId="e95a56fb-10f6-4316-9dc9-81700c10ac4f" providerId="ADAL" clId="{461491D4-9D7F-4DC9-9E88-D9C78A0EA7CC}" dt="2024-10-27T17:42:36.400" v="2228" actId="20577"/>
          <ac:spMkLst>
            <pc:docMk/>
            <pc:sldMk cId="2089153818" sldId="10681"/>
            <ac:spMk id="3" creationId="{63D4A12B-E5D9-29A6-32CD-46DBE3DB57E5}"/>
          </ac:spMkLst>
        </pc:spChg>
      </pc:sldChg>
      <pc:sldChg chg="addSp delSp modSp new mod ord modAnim modShow modNotesTx">
        <pc:chgData name="Chae, Hyunsu" userId="e95a56fb-10f6-4316-9dc9-81700c10ac4f" providerId="ADAL" clId="{461491D4-9D7F-4DC9-9E88-D9C78A0EA7CC}" dt="2024-10-28T23:14:48.965" v="18507" actId="729"/>
        <pc:sldMkLst>
          <pc:docMk/>
          <pc:sldMk cId="1839971289" sldId="10682"/>
        </pc:sldMkLst>
        <pc:spChg chg="mod">
          <ac:chgData name="Chae, Hyunsu" userId="e95a56fb-10f6-4316-9dc9-81700c10ac4f" providerId="ADAL" clId="{461491D4-9D7F-4DC9-9E88-D9C78A0EA7CC}" dt="2024-10-27T18:12:11.538" v="3476"/>
          <ac:spMkLst>
            <pc:docMk/>
            <pc:sldMk cId="1839971289" sldId="10682"/>
            <ac:spMk id="2" creationId="{8C15F45E-2872-258E-53E9-59C06CC41D45}"/>
          </ac:spMkLst>
        </pc:spChg>
        <pc:spChg chg="mod">
          <ac:chgData name="Chae, Hyunsu" userId="e95a56fb-10f6-4316-9dc9-81700c10ac4f" providerId="ADAL" clId="{461491D4-9D7F-4DC9-9E88-D9C78A0EA7CC}" dt="2024-10-28T19:12:01.354" v="15921" actId="20577"/>
          <ac:spMkLst>
            <pc:docMk/>
            <pc:sldMk cId="1839971289" sldId="10682"/>
            <ac:spMk id="3" creationId="{EC40FB8D-3562-39AE-5C31-871A0B170888}"/>
          </ac:spMkLst>
        </pc:spChg>
        <pc:spChg chg="add mod">
          <ac:chgData name="Chae, Hyunsu" userId="e95a56fb-10f6-4316-9dc9-81700c10ac4f" providerId="ADAL" clId="{461491D4-9D7F-4DC9-9E88-D9C78A0EA7CC}" dt="2024-10-28T23:01:49.756" v="18497" actId="1035"/>
          <ac:spMkLst>
            <pc:docMk/>
            <pc:sldMk cId="1839971289" sldId="10682"/>
            <ac:spMk id="12" creationId="{0A0866A9-5767-59FF-0062-386835B92020}"/>
          </ac:spMkLst>
        </pc:spChg>
        <pc:spChg chg="add mod">
          <ac:chgData name="Chae, Hyunsu" userId="e95a56fb-10f6-4316-9dc9-81700c10ac4f" providerId="ADAL" clId="{461491D4-9D7F-4DC9-9E88-D9C78A0EA7CC}" dt="2024-10-28T23:01:49.756" v="18497" actId="1035"/>
          <ac:spMkLst>
            <pc:docMk/>
            <pc:sldMk cId="1839971289" sldId="10682"/>
            <ac:spMk id="15" creationId="{25A84674-7B58-AEFA-D76A-60CDF539C1B5}"/>
          </ac:spMkLst>
        </pc:spChg>
        <pc:spChg chg="add mod">
          <ac:chgData name="Chae, Hyunsu" userId="e95a56fb-10f6-4316-9dc9-81700c10ac4f" providerId="ADAL" clId="{461491D4-9D7F-4DC9-9E88-D9C78A0EA7CC}" dt="2024-10-28T23:01:49.756" v="18497" actId="1035"/>
          <ac:spMkLst>
            <pc:docMk/>
            <pc:sldMk cId="1839971289" sldId="10682"/>
            <ac:spMk id="16" creationId="{EA69846C-3160-AB6A-C15E-D33F508FCE59}"/>
          </ac:spMkLst>
        </pc:spChg>
        <pc:spChg chg="add mod">
          <ac:chgData name="Chae, Hyunsu" userId="e95a56fb-10f6-4316-9dc9-81700c10ac4f" providerId="ADAL" clId="{461491D4-9D7F-4DC9-9E88-D9C78A0EA7CC}" dt="2024-10-28T00:27:48.727" v="5386" actId="1036"/>
          <ac:spMkLst>
            <pc:docMk/>
            <pc:sldMk cId="1839971289" sldId="10682"/>
            <ac:spMk id="17" creationId="{00DFE66B-07AF-A513-1101-84D0F7BB0675}"/>
          </ac:spMkLst>
        </pc:spChg>
        <pc:spChg chg="add mod">
          <ac:chgData name="Chae, Hyunsu" userId="e95a56fb-10f6-4316-9dc9-81700c10ac4f" providerId="ADAL" clId="{461491D4-9D7F-4DC9-9E88-D9C78A0EA7CC}" dt="2024-10-28T00:27:44.450" v="5380"/>
          <ac:spMkLst>
            <pc:docMk/>
            <pc:sldMk cId="1839971289" sldId="10682"/>
            <ac:spMk id="18" creationId="{D930C0D4-4475-4F20-B84D-AE7F77B94591}"/>
          </ac:spMkLst>
        </pc:spChg>
        <pc:spChg chg="add mod">
          <ac:chgData name="Chae, Hyunsu" userId="e95a56fb-10f6-4316-9dc9-81700c10ac4f" providerId="ADAL" clId="{461491D4-9D7F-4DC9-9E88-D9C78A0EA7CC}" dt="2024-10-28T00:27:49.821" v="5387"/>
          <ac:spMkLst>
            <pc:docMk/>
            <pc:sldMk cId="1839971289" sldId="10682"/>
            <ac:spMk id="19" creationId="{E29FA670-8A12-A253-5243-006F8A0EF0BC}"/>
          </ac:spMkLst>
        </pc:spChg>
        <pc:graphicFrameChg chg="add mod modGraphic">
          <ac:chgData name="Chae, Hyunsu" userId="e95a56fb-10f6-4316-9dc9-81700c10ac4f" providerId="ADAL" clId="{461491D4-9D7F-4DC9-9E88-D9C78A0EA7CC}" dt="2024-10-28T23:01:49.756" v="18497" actId="1035"/>
          <ac:graphicFrameMkLst>
            <pc:docMk/>
            <pc:sldMk cId="1839971289" sldId="10682"/>
            <ac:graphicFrameMk id="14" creationId="{C38E2661-3A0D-9A42-789E-DA7987376F35}"/>
          </ac:graphicFrameMkLst>
        </pc:graphicFrameChg>
        <pc:picChg chg="add del mod">
          <ac:chgData name="Chae, Hyunsu" userId="e95a56fb-10f6-4316-9dc9-81700c10ac4f" providerId="ADAL" clId="{461491D4-9D7F-4DC9-9E88-D9C78A0EA7CC}" dt="2024-10-27T18:37:00.359" v="3711" actId="478"/>
          <ac:picMkLst>
            <pc:docMk/>
            <pc:sldMk cId="1839971289" sldId="10682"/>
            <ac:picMk id="4" creationId="{B51BAFB5-5F40-94AC-F3E1-7B673905F5F7}"/>
          </ac:picMkLst>
        </pc:picChg>
        <pc:picChg chg="add del mod">
          <ac:chgData name="Chae, Hyunsu" userId="e95a56fb-10f6-4316-9dc9-81700c10ac4f" providerId="ADAL" clId="{461491D4-9D7F-4DC9-9E88-D9C78A0EA7CC}" dt="2024-10-27T22:42:17.214" v="3819" actId="478"/>
          <ac:picMkLst>
            <pc:docMk/>
            <pc:sldMk cId="1839971289" sldId="10682"/>
            <ac:picMk id="6" creationId="{DE11CF76-15A9-1B52-28DA-86FBD9949D8B}"/>
          </ac:picMkLst>
        </pc:picChg>
        <pc:picChg chg="add mod">
          <ac:chgData name="Chae, Hyunsu" userId="e95a56fb-10f6-4316-9dc9-81700c10ac4f" providerId="ADAL" clId="{461491D4-9D7F-4DC9-9E88-D9C78A0EA7CC}" dt="2024-10-28T23:01:49.756" v="18497" actId="1035"/>
          <ac:picMkLst>
            <pc:docMk/>
            <pc:sldMk cId="1839971289" sldId="10682"/>
            <ac:picMk id="11" creationId="{503DCCEB-3815-6060-DA65-F5DC9EB5F653}"/>
          </ac:picMkLst>
        </pc:picChg>
        <pc:cxnChg chg="add mod">
          <ac:chgData name="Chae, Hyunsu" userId="e95a56fb-10f6-4316-9dc9-81700c10ac4f" providerId="ADAL" clId="{461491D4-9D7F-4DC9-9E88-D9C78A0EA7CC}" dt="2024-10-28T23:01:49.756" v="18497" actId="1035"/>
          <ac:cxnSpMkLst>
            <pc:docMk/>
            <pc:sldMk cId="1839971289" sldId="10682"/>
            <ac:cxnSpMk id="8" creationId="{E80ABBBA-4DDF-A8FD-BD6B-558761EB4531}"/>
          </ac:cxnSpMkLst>
        </pc:cxnChg>
        <pc:cxnChg chg="add mod">
          <ac:chgData name="Chae, Hyunsu" userId="e95a56fb-10f6-4316-9dc9-81700c10ac4f" providerId="ADAL" clId="{461491D4-9D7F-4DC9-9E88-D9C78A0EA7CC}" dt="2024-10-28T23:01:49.756" v="18497" actId="1035"/>
          <ac:cxnSpMkLst>
            <pc:docMk/>
            <pc:sldMk cId="1839971289" sldId="10682"/>
            <ac:cxnSpMk id="13" creationId="{849349B3-5F0D-D912-7698-812D085DB3B7}"/>
          </ac:cxnSpMkLst>
        </pc:cxnChg>
      </pc:sldChg>
      <pc:sldChg chg="addSp delSp modSp add mod ord delAnim modAnim modNotesTx">
        <pc:chgData name="Chae, Hyunsu" userId="e95a56fb-10f6-4316-9dc9-81700c10ac4f" providerId="ADAL" clId="{461491D4-9D7F-4DC9-9E88-D9C78A0EA7CC}" dt="2024-10-28T23:50:25.510" v="18646" actId="1076"/>
        <pc:sldMkLst>
          <pc:docMk/>
          <pc:sldMk cId="955464131" sldId="10683"/>
        </pc:sldMkLst>
        <pc:spChg chg="mod">
          <ac:chgData name="Chae, Hyunsu" userId="e95a56fb-10f6-4316-9dc9-81700c10ac4f" providerId="ADAL" clId="{461491D4-9D7F-4DC9-9E88-D9C78A0EA7CC}" dt="2024-10-28T00:19:47.015" v="5230" actId="20577"/>
          <ac:spMkLst>
            <pc:docMk/>
            <pc:sldMk cId="955464131" sldId="10683"/>
            <ac:spMk id="3" creationId="{CF6F98A9-18BE-721C-16CF-FEFD5A4E5BB3}"/>
          </ac:spMkLst>
        </pc:spChg>
        <pc:spChg chg="add mod">
          <ac:chgData name="Chae, Hyunsu" userId="e95a56fb-10f6-4316-9dc9-81700c10ac4f" providerId="ADAL" clId="{461491D4-9D7F-4DC9-9E88-D9C78A0EA7CC}" dt="2024-10-28T23:50:25.510" v="18646" actId="1076"/>
          <ac:spMkLst>
            <pc:docMk/>
            <pc:sldMk cId="955464131" sldId="10683"/>
            <ac:spMk id="4" creationId="{FD435F23-3C7E-3EF7-E005-B8AF8B4DBA2A}"/>
          </ac:spMkLst>
        </pc:spChg>
        <pc:spChg chg="add mod">
          <ac:chgData name="Chae, Hyunsu" userId="e95a56fb-10f6-4316-9dc9-81700c10ac4f" providerId="ADAL" clId="{461491D4-9D7F-4DC9-9E88-D9C78A0EA7CC}" dt="2024-10-28T20:36:14.874" v="17930" actId="571"/>
          <ac:spMkLst>
            <pc:docMk/>
            <pc:sldMk cId="955464131" sldId="10683"/>
            <ac:spMk id="5" creationId="{65C63F11-AD5D-FF5F-C672-A003AED23D14}"/>
          </ac:spMkLst>
        </pc:spChg>
        <pc:spChg chg="add mod ord">
          <ac:chgData name="Chae, Hyunsu" userId="e95a56fb-10f6-4316-9dc9-81700c10ac4f" providerId="ADAL" clId="{461491D4-9D7F-4DC9-9E88-D9C78A0EA7CC}" dt="2024-10-28T20:38:40.549" v="18082" actId="1076"/>
          <ac:spMkLst>
            <pc:docMk/>
            <pc:sldMk cId="955464131" sldId="10683"/>
            <ac:spMk id="6" creationId="{2165BC33-D976-2157-9D78-BCC723C4615F}"/>
          </ac:spMkLst>
        </pc:spChg>
        <pc:spChg chg="add mod">
          <ac:chgData name="Chae, Hyunsu" userId="e95a56fb-10f6-4316-9dc9-81700c10ac4f" providerId="ADAL" clId="{461491D4-9D7F-4DC9-9E88-D9C78A0EA7CC}" dt="2024-10-28T23:47:50.564" v="18611" actId="1076"/>
          <ac:spMkLst>
            <pc:docMk/>
            <pc:sldMk cId="955464131" sldId="10683"/>
            <ac:spMk id="7" creationId="{49BE4EBE-F7CC-1C38-94D7-2E49503C4D0A}"/>
          </ac:spMkLst>
        </pc:spChg>
        <pc:spChg chg="del">
          <ac:chgData name="Chae, Hyunsu" userId="e95a56fb-10f6-4316-9dc9-81700c10ac4f" providerId="ADAL" clId="{461491D4-9D7F-4DC9-9E88-D9C78A0EA7CC}" dt="2024-10-27T18:13:15.984" v="3518" actId="478"/>
          <ac:spMkLst>
            <pc:docMk/>
            <pc:sldMk cId="955464131" sldId="10683"/>
            <ac:spMk id="9" creationId="{2D17E7A7-FEC0-0703-F98F-4AD9780459F8}"/>
          </ac:spMkLst>
        </pc:spChg>
        <pc:spChg chg="add del mod">
          <ac:chgData name="Chae, Hyunsu" userId="e95a56fb-10f6-4316-9dc9-81700c10ac4f" providerId="ADAL" clId="{461491D4-9D7F-4DC9-9E88-D9C78A0EA7CC}" dt="2024-10-27T18:17:46.457" v="3590" actId="478"/>
          <ac:spMkLst>
            <pc:docMk/>
            <pc:sldMk cId="955464131" sldId="10683"/>
            <ac:spMk id="11" creationId="{DE254C85-A234-5BA6-89FD-BC609082B171}"/>
          </ac:spMkLst>
        </pc:spChg>
        <pc:spChg chg="add del mod">
          <ac:chgData name="Chae, Hyunsu" userId="e95a56fb-10f6-4316-9dc9-81700c10ac4f" providerId="ADAL" clId="{461491D4-9D7F-4DC9-9E88-D9C78A0EA7CC}" dt="2024-10-27T18:17:46.457" v="3590" actId="478"/>
          <ac:spMkLst>
            <pc:docMk/>
            <pc:sldMk cId="955464131" sldId="10683"/>
            <ac:spMk id="12" creationId="{D80BF879-F002-A3EC-C92B-2E85C5314F57}"/>
          </ac:spMkLst>
        </pc:spChg>
        <pc:spChg chg="add del mod">
          <ac:chgData name="Chae, Hyunsu" userId="e95a56fb-10f6-4316-9dc9-81700c10ac4f" providerId="ADAL" clId="{461491D4-9D7F-4DC9-9E88-D9C78A0EA7CC}" dt="2024-10-28T20:36:04.093" v="17927" actId="478"/>
          <ac:spMkLst>
            <pc:docMk/>
            <pc:sldMk cId="955464131" sldId="10683"/>
            <ac:spMk id="14" creationId="{2677F5DA-7A42-C66E-7CB5-02958BC1E1E5}"/>
          </ac:spMkLst>
        </pc:spChg>
        <pc:spChg chg="del">
          <ac:chgData name="Chae, Hyunsu" userId="e95a56fb-10f6-4316-9dc9-81700c10ac4f" providerId="ADAL" clId="{461491D4-9D7F-4DC9-9E88-D9C78A0EA7CC}" dt="2024-10-27T18:13:13.347" v="3515" actId="478"/>
          <ac:spMkLst>
            <pc:docMk/>
            <pc:sldMk cId="955464131" sldId="10683"/>
            <ac:spMk id="16" creationId="{DFB4BFF7-F2A3-261B-8360-A41BCEAC0AFC}"/>
          </ac:spMkLst>
        </pc:spChg>
        <pc:spChg chg="add mod">
          <ac:chgData name="Chae, Hyunsu" userId="e95a56fb-10f6-4316-9dc9-81700c10ac4f" providerId="ADAL" clId="{461491D4-9D7F-4DC9-9E88-D9C78A0EA7CC}" dt="2024-10-28T00:12:40.290" v="5033" actId="1036"/>
          <ac:spMkLst>
            <pc:docMk/>
            <pc:sldMk cId="955464131" sldId="10683"/>
            <ac:spMk id="18" creationId="{2575567C-A0AD-99B7-8E56-E5A6E5753874}"/>
          </ac:spMkLst>
        </pc:spChg>
        <pc:spChg chg="add del mod">
          <ac:chgData name="Chae, Hyunsu" userId="e95a56fb-10f6-4316-9dc9-81700c10ac4f" providerId="ADAL" clId="{461491D4-9D7F-4DC9-9E88-D9C78A0EA7CC}" dt="2024-10-28T00:05:09.036" v="4824" actId="21"/>
          <ac:spMkLst>
            <pc:docMk/>
            <pc:sldMk cId="955464131" sldId="10683"/>
            <ac:spMk id="19" creationId="{1ADEC177-F978-3053-CC4D-2CCF5273EC61}"/>
          </ac:spMkLst>
        </pc:spChg>
        <pc:spChg chg="add del mod">
          <ac:chgData name="Chae, Hyunsu" userId="e95a56fb-10f6-4316-9dc9-81700c10ac4f" providerId="ADAL" clId="{461491D4-9D7F-4DC9-9E88-D9C78A0EA7CC}" dt="2024-10-28T00:05:09.036" v="4824" actId="21"/>
          <ac:spMkLst>
            <pc:docMk/>
            <pc:sldMk cId="955464131" sldId="10683"/>
            <ac:spMk id="20" creationId="{8FD880D8-9CE6-682E-9A0D-82A2DC8BAFC6}"/>
          </ac:spMkLst>
        </pc:spChg>
        <pc:spChg chg="add mod">
          <ac:chgData name="Chae, Hyunsu" userId="e95a56fb-10f6-4316-9dc9-81700c10ac4f" providerId="ADAL" clId="{461491D4-9D7F-4DC9-9E88-D9C78A0EA7CC}" dt="2024-10-28T20:38:40.549" v="18082" actId="1076"/>
          <ac:spMkLst>
            <pc:docMk/>
            <pc:sldMk cId="955464131" sldId="10683"/>
            <ac:spMk id="27" creationId="{24DDF5F2-2D11-7CF0-4644-139813418B60}"/>
          </ac:spMkLst>
        </pc:spChg>
        <pc:spChg chg="add mod">
          <ac:chgData name="Chae, Hyunsu" userId="e95a56fb-10f6-4316-9dc9-81700c10ac4f" providerId="ADAL" clId="{461491D4-9D7F-4DC9-9E88-D9C78A0EA7CC}" dt="2024-10-28T20:38:40.549" v="18082" actId="1076"/>
          <ac:spMkLst>
            <pc:docMk/>
            <pc:sldMk cId="955464131" sldId="10683"/>
            <ac:spMk id="29" creationId="{18F58A89-BCF0-08F0-C794-2FED6EDD72B4}"/>
          </ac:spMkLst>
        </pc:spChg>
        <pc:spChg chg="add mod">
          <ac:chgData name="Chae, Hyunsu" userId="e95a56fb-10f6-4316-9dc9-81700c10ac4f" providerId="ADAL" clId="{461491D4-9D7F-4DC9-9E88-D9C78A0EA7CC}" dt="2024-10-28T20:38:40.549" v="18082" actId="1076"/>
          <ac:spMkLst>
            <pc:docMk/>
            <pc:sldMk cId="955464131" sldId="10683"/>
            <ac:spMk id="30" creationId="{F187CB03-900F-42EC-B79E-FCBBFA489430}"/>
          </ac:spMkLst>
        </pc:spChg>
        <pc:spChg chg="add del mod">
          <ac:chgData name="Chae, Hyunsu" userId="e95a56fb-10f6-4316-9dc9-81700c10ac4f" providerId="ADAL" clId="{461491D4-9D7F-4DC9-9E88-D9C78A0EA7CC}" dt="2024-10-28T17:25:52.340" v="10251" actId="478"/>
          <ac:spMkLst>
            <pc:docMk/>
            <pc:sldMk cId="955464131" sldId="10683"/>
            <ac:spMk id="32" creationId="{03AC6E67-0045-BF80-147E-AFD7CF08846A}"/>
          </ac:spMkLst>
        </pc:spChg>
        <pc:spChg chg="add mod">
          <ac:chgData name="Chae, Hyunsu" userId="e95a56fb-10f6-4316-9dc9-81700c10ac4f" providerId="ADAL" clId="{461491D4-9D7F-4DC9-9E88-D9C78A0EA7CC}" dt="2024-10-28T23:49:03.657" v="18640" actId="20577"/>
          <ac:spMkLst>
            <pc:docMk/>
            <pc:sldMk cId="955464131" sldId="10683"/>
            <ac:spMk id="33" creationId="{6292F87E-5153-D9F2-1459-F55060CFFBDC}"/>
          </ac:spMkLst>
        </pc:spChg>
        <pc:spChg chg="add mod ord">
          <ac:chgData name="Chae, Hyunsu" userId="e95a56fb-10f6-4316-9dc9-81700c10ac4f" providerId="ADAL" clId="{461491D4-9D7F-4DC9-9E88-D9C78A0EA7CC}" dt="2024-10-28T23:47:42.390" v="18608" actId="1076"/>
          <ac:spMkLst>
            <pc:docMk/>
            <pc:sldMk cId="955464131" sldId="10683"/>
            <ac:spMk id="35" creationId="{F0EA46DF-E6A8-34DE-6C88-488EE4C4C974}"/>
          </ac:spMkLst>
        </pc:spChg>
        <pc:picChg chg="del">
          <ac:chgData name="Chae, Hyunsu" userId="e95a56fb-10f6-4316-9dc9-81700c10ac4f" providerId="ADAL" clId="{461491D4-9D7F-4DC9-9E88-D9C78A0EA7CC}" dt="2024-10-27T18:13:15.054" v="3517" actId="478"/>
          <ac:picMkLst>
            <pc:docMk/>
            <pc:sldMk cId="955464131" sldId="10683"/>
            <ac:picMk id="4" creationId="{9ABDE55F-7266-9745-4ED9-0991E62E2081}"/>
          </ac:picMkLst>
        </pc:picChg>
        <pc:picChg chg="add del mod">
          <ac:chgData name="Chae, Hyunsu" userId="e95a56fb-10f6-4316-9dc9-81700c10ac4f" providerId="ADAL" clId="{461491D4-9D7F-4DC9-9E88-D9C78A0EA7CC}" dt="2024-10-27T22:41:54.316" v="3806" actId="478"/>
          <ac:picMkLst>
            <pc:docMk/>
            <pc:sldMk cId="955464131" sldId="10683"/>
            <ac:picMk id="5" creationId="{328B67AD-EC97-F9E3-5F29-98EBA19C55D2}"/>
          </ac:picMkLst>
        </pc:picChg>
        <pc:picChg chg="add del mod">
          <ac:chgData name="Chae, Hyunsu" userId="e95a56fb-10f6-4316-9dc9-81700c10ac4f" providerId="ADAL" clId="{461491D4-9D7F-4DC9-9E88-D9C78A0EA7CC}" dt="2024-10-27T18:17:46.457" v="3590" actId="478"/>
          <ac:picMkLst>
            <pc:docMk/>
            <pc:sldMk cId="955464131" sldId="10683"/>
            <ac:picMk id="7" creationId="{9959E9E5-57F8-EA03-DD02-D6F6F8B190D2}"/>
          </ac:picMkLst>
        </pc:picChg>
        <pc:picChg chg="del">
          <ac:chgData name="Chae, Hyunsu" userId="e95a56fb-10f6-4316-9dc9-81700c10ac4f" providerId="ADAL" clId="{461491D4-9D7F-4DC9-9E88-D9C78A0EA7CC}" dt="2024-10-27T18:13:18.289" v="3519" actId="478"/>
          <ac:picMkLst>
            <pc:docMk/>
            <pc:sldMk cId="955464131" sldId="10683"/>
            <ac:picMk id="8" creationId="{D7BB73D8-1820-5515-B23B-7D00AC8D9EF5}"/>
          </ac:picMkLst>
        </pc:picChg>
        <pc:picChg chg="add del mod">
          <ac:chgData name="Chae, Hyunsu" userId="e95a56fb-10f6-4316-9dc9-81700c10ac4f" providerId="ADAL" clId="{461491D4-9D7F-4DC9-9E88-D9C78A0EA7CC}" dt="2024-10-27T18:17:46.457" v="3590" actId="478"/>
          <ac:picMkLst>
            <pc:docMk/>
            <pc:sldMk cId="955464131" sldId="10683"/>
            <ac:picMk id="10" creationId="{C43B5C58-41BC-D1C1-2772-E3102A8CAD76}"/>
          </ac:picMkLst>
        </pc:picChg>
        <pc:picChg chg="add del mod ord">
          <ac:chgData name="Chae, Hyunsu" userId="e95a56fb-10f6-4316-9dc9-81700c10ac4f" providerId="ADAL" clId="{461491D4-9D7F-4DC9-9E88-D9C78A0EA7CC}" dt="2024-10-28T00:15:14.991" v="5094" actId="478"/>
          <ac:picMkLst>
            <pc:docMk/>
            <pc:sldMk cId="955464131" sldId="10683"/>
            <ac:picMk id="17" creationId="{268F6AEC-FBAA-5980-4ABC-45D8624DAF1D}"/>
          </ac:picMkLst>
        </pc:picChg>
        <pc:picChg chg="add mod">
          <ac:chgData name="Chae, Hyunsu" userId="e95a56fb-10f6-4316-9dc9-81700c10ac4f" providerId="ADAL" clId="{461491D4-9D7F-4DC9-9E88-D9C78A0EA7CC}" dt="2024-10-28T20:38:40.549" v="18082" actId="1076"/>
          <ac:picMkLst>
            <pc:docMk/>
            <pc:sldMk cId="955464131" sldId="10683"/>
            <ac:picMk id="22" creationId="{C8244610-C002-695E-6217-96D2DF5414ED}"/>
          </ac:picMkLst>
        </pc:picChg>
        <pc:picChg chg="add mod">
          <ac:chgData name="Chae, Hyunsu" userId="e95a56fb-10f6-4316-9dc9-81700c10ac4f" providerId="ADAL" clId="{461491D4-9D7F-4DC9-9E88-D9C78A0EA7CC}" dt="2024-10-28T20:38:40.549" v="18082" actId="1076"/>
          <ac:picMkLst>
            <pc:docMk/>
            <pc:sldMk cId="955464131" sldId="10683"/>
            <ac:picMk id="24" creationId="{5EBE1684-8B11-2BCB-C515-19B3E35AAA8B}"/>
          </ac:picMkLst>
        </pc:picChg>
        <pc:picChg chg="add mod">
          <ac:chgData name="Chae, Hyunsu" userId="e95a56fb-10f6-4316-9dc9-81700c10ac4f" providerId="ADAL" clId="{461491D4-9D7F-4DC9-9E88-D9C78A0EA7CC}" dt="2024-10-28T20:38:40.549" v="18082" actId="1076"/>
          <ac:picMkLst>
            <pc:docMk/>
            <pc:sldMk cId="955464131" sldId="10683"/>
            <ac:picMk id="26" creationId="{63E8FFCC-79BC-B38E-87DB-09833F00F388}"/>
          </ac:picMkLst>
        </pc:picChg>
        <pc:picChg chg="del">
          <ac:chgData name="Chae, Hyunsu" userId="e95a56fb-10f6-4316-9dc9-81700c10ac4f" providerId="ADAL" clId="{461491D4-9D7F-4DC9-9E88-D9C78A0EA7CC}" dt="2024-10-27T18:13:14.219" v="3516" actId="478"/>
          <ac:picMkLst>
            <pc:docMk/>
            <pc:sldMk cId="955464131" sldId="10683"/>
            <ac:picMk id="3074" creationId="{922CD174-782E-4C1B-CFA7-B80C47601EBA}"/>
          </ac:picMkLst>
        </pc:picChg>
      </pc:sldChg>
      <pc:sldChg chg="add mod ord modShow">
        <pc:chgData name="Chae, Hyunsu" userId="e95a56fb-10f6-4316-9dc9-81700c10ac4f" providerId="ADAL" clId="{461491D4-9D7F-4DC9-9E88-D9C78A0EA7CC}" dt="2024-10-27T23:37:29.634" v="4273"/>
        <pc:sldMkLst>
          <pc:docMk/>
          <pc:sldMk cId="1070858531" sldId="10684"/>
        </pc:sldMkLst>
      </pc:sldChg>
      <pc:sldChg chg="addSp delSp modSp add mod modAnim modNotesTx">
        <pc:chgData name="Chae, Hyunsu" userId="e95a56fb-10f6-4316-9dc9-81700c10ac4f" providerId="ADAL" clId="{461491D4-9D7F-4DC9-9E88-D9C78A0EA7CC}" dt="2024-10-28T23:52:41.700" v="18664" actId="1076"/>
        <pc:sldMkLst>
          <pc:docMk/>
          <pc:sldMk cId="139630451" sldId="10685"/>
        </pc:sldMkLst>
        <pc:spChg chg="mod">
          <ac:chgData name="Chae, Hyunsu" userId="e95a56fb-10f6-4316-9dc9-81700c10ac4f" providerId="ADAL" clId="{461491D4-9D7F-4DC9-9E88-D9C78A0EA7CC}" dt="2024-10-28T23:52:16.716" v="18661" actId="14100"/>
          <ac:spMkLst>
            <pc:docMk/>
            <pc:sldMk cId="139630451" sldId="10685"/>
            <ac:spMk id="3" creationId="{5399691F-D9CB-45EC-DB62-BE1EEE54466F}"/>
          </ac:spMkLst>
        </pc:spChg>
        <pc:spChg chg="add mod">
          <ac:chgData name="Chae, Hyunsu" userId="e95a56fb-10f6-4316-9dc9-81700c10ac4f" providerId="ADAL" clId="{461491D4-9D7F-4DC9-9E88-D9C78A0EA7CC}" dt="2024-10-28T00:27:55.415" v="5391"/>
          <ac:spMkLst>
            <pc:docMk/>
            <pc:sldMk cId="139630451" sldId="10685"/>
            <ac:spMk id="4" creationId="{FCBD8060-D284-7849-9FB7-8651ED72F0BF}"/>
          </ac:spMkLst>
        </pc:spChg>
        <pc:spChg chg="add mod">
          <ac:chgData name="Chae, Hyunsu" userId="e95a56fb-10f6-4316-9dc9-81700c10ac4f" providerId="ADAL" clId="{461491D4-9D7F-4DC9-9E88-D9C78A0EA7CC}" dt="2024-10-28T23:52:37.333" v="18663" actId="14100"/>
          <ac:spMkLst>
            <pc:docMk/>
            <pc:sldMk cId="139630451" sldId="10685"/>
            <ac:spMk id="6" creationId="{118312E6-E75D-AA86-D8F7-70BB4831140A}"/>
          </ac:spMkLst>
        </pc:spChg>
        <pc:spChg chg="add mod">
          <ac:chgData name="Chae, Hyunsu" userId="e95a56fb-10f6-4316-9dc9-81700c10ac4f" providerId="ADAL" clId="{461491D4-9D7F-4DC9-9E88-D9C78A0EA7CC}" dt="2024-10-28T17:10:08.430" v="10143" actId="207"/>
          <ac:spMkLst>
            <pc:docMk/>
            <pc:sldMk cId="139630451" sldId="10685"/>
            <ac:spMk id="7" creationId="{ABAE9EAD-BAF5-79E0-E662-2175C4B7F411}"/>
          </ac:spMkLst>
        </pc:spChg>
        <pc:grpChg chg="del">
          <ac:chgData name="Chae, Hyunsu" userId="e95a56fb-10f6-4316-9dc9-81700c10ac4f" providerId="ADAL" clId="{461491D4-9D7F-4DC9-9E88-D9C78A0EA7CC}" dt="2024-10-27T23:30:10.025" v="4244" actId="478"/>
          <ac:grpSpMkLst>
            <pc:docMk/>
            <pc:sldMk cId="139630451" sldId="10685"/>
            <ac:grpSpMk id="15" creationId="{F22BC485-A18D-199A-2607-C1172F8989ED}"/>
          </ac:grpSpMkLst>
        </pc:grpChg>
        <pc:picChg chg="add mod">
          <ac:chgData name="Chae, Hyunsu" userId="e95a56fb-10f6-4316-9dc9-81700c10ac4f" providerId="ADAL" clId="{461491D4-9D7F-4DC9-9E88-D9C78A0EA7CC}" dt="2024-10-28T01:45:17.940" v="6740" actId="1076"/>
          <ac:picMkLst>
            <pc:docMk/>
            <pc:sldMk cId="139630451" sldId="10685"/>
            <ac:picMk id="5" creationId="{3D15BEE9-66B2-D5A3-B751-F8D4D6F16E42}"/>
          </ac:picMkLst>
        </pc:picChg>
        <pc:picChg chg="del">
          <ac:chgData name="Chae, Hyunsu" userId="e95a56fb-10f6-4316-9dc9-81700c10ac4f" providerId="ADAL" clId="{461491D4-9D7F-4DC9-9E88-D9C78A0EA7CC}" dt="2024-10-27T23:40:43.156" v="4319" actId="478"/>
          <ac:picMkLst>
            <pc:docMk/>
            <pc:sldMk cId="139630451" sldId="10685"/>
            <ac:picMk id="1026" creationId="{DAA28A94-033E-979B-B953-086463C26B44}"/>
          </ac:picMkLst>
        </pc:picChg>
        <pc:picChg chg="add mod">
          <ac:chgData name="Chae, Hyunsu" userId="e95a56fb-10f6-4316-9dc9-81700c10ac4f" providerId="ADAL" clId="{461491D4-9D7F-4DC9-9E88-D9C78A0EA7CC}" dt="2024-10-28T23:52:41.700" v="18664" actId="1076"/>
          <ac:picMkLst>
            <pc:docMk/>
            <pc:sldMk cId="139630451" sldId="10685"/>
            <ac:picMk id="2050" creationId="{CAAE1554-7FA9-795C-7DD7-986DBC813679}"/>
          </ac:picMkLst>
        </pc:picChg>
        <pc:picChg chg="add mod">
          <ac:chgData name="Chae, Hyunsu" userId="e95a56fb-10f6-4316-9dc9-81700c10ac4f" providerId="ADAL" clId="{461491D4-9D7F-4DC9-9E88-D9C78A0EA7CC}" dt="2024-10-28T01:45:17.940" v="6740" actId="1076"/>
          <ac:picMkLst>
            <pc:docMk/>
            <pc:sldMk cId="139630451" sldId="10685"/>
            <ac:picMk id="2052" creationId="{D133D622-412F-705A-F8A8-8843CDEE22A0}"/>
          </ac:picMkLst>
        </pc:picChg>
        <pc:cxnChg chg="add del mod">
          <ac:chgData name="Chae, Hyunsu" userId="e95a56fb-10f6-4316-9dc9-81700c10ac4f" providerId="ADAL" clId="{461491D4-9D7F-4DC9-9E88-D9C78A0EA7CC}" dt="2024-10-28T01:39:18.021" v="6722" actId="478"/>
          <ac:cxnSpMkLst>
            <pc:docMk/>
            <pc:sldMk cId="139630451" sldId="10685"/>
            <ac:cxnSpMk id="6" creationId="{BC78B97D-C7F0-4021-8704-B7B4967A50A5}"/>
          </ac:cxnSpMkLst>
        </pc:cxnChg>
      </pc:sldChg>
      <pc:sldChg chg="modSp new mod">
        <pc:chgData name="Chae, Hyunsu" userId="e95a56fb-10f6-4316-9dc9-81700c10ac4f" providerId="ADAL" clId="{461491D4-9D7F-4DC9-9E88-D9C78A0EA7CC}" dt="2024-10-28T01:22:51.245" v="6641" actId="14100"/>
        <pc:sldMkLst>
          <pc:docMk/>
          <pc:sldMk cId="3200688057" sldId="10686"/>
        </pc:sldMkLst>
        <pc:spChg chg="mod">
          <ac:chgData name="Chae, Hyunsu" userId="e95a56fb-10f6-4316-9dc9-81700c10ac4f" providerId="ADAL" clId="{461491D4-9D7F-4DC9-9E88-D9C78A0EA7CC}" dt="2024-10-28T01:22:51.245" v="6641" actId="14100"/>
          <ac:spMkLst>
            <pc:docMk/>
            <pc:sldMk cId="3200688057" sldId="10686"/>
            <ac:spMk id="2" creationId="{7296C538-6478-531C-190D-AFAD06EA0BF4}"/>
          </ac:spMkLst>
        </pc:spChg>
      </pc:sldChg>
      <pc:sldChg chg="addSp delSp modSp new mod">
        <pc:chgData name="Chae, Hyunsu" userId="e95a56fb-10f6-4316-9dc9-81700c10ac4f" providerId="ADAL" clId="{461491D4-9D7F-4DC9-9E88-D9C78A0EA7CC}" dt="2024-10-27T23:49:02.705" v="4427"/>
        <pc:sldMkLst>
          <pc:docMk/>
          <pc:sldMk cId="1475949701" sldId="10687"/>
        </pc:sldMkLst>
        <pc:spChg chg="mod">
          <ac:chgData name="Chae, Hyunsu" userId="e95a56fb-10f6-4316-9dc9-81700c10ac4f" providerId="ADAL" clId="{461491D4-9D7F-4DC9-9E88-D9C78A0EA7CC}" dt="2024-10-27T23:49:02.705" v="4427"/>
          <ac:spMkLst>
            <pc:docMk/>
            <pc:sldMk cId="1475949701" sldId="10687"/>
            <ac:spMk id="2" creationId="{53BF1B68-87F4-E0D5-3119-A5A52AA7F867}"/>
          </ac:spMkLst>
        </pc:spChg>
        <pc:spChg chg="del">
          <ac:chgData name="Chae, Hyunsu" userId="e95a56fb-10f6-4316-9dc9-81700c10ac4f" providerId="ADAL" clId="{461491D4-9D7F-4DC9-9E88-D9C78A0EA7CC}" dt="2024-10-27T23:48:57.842" v="4426"/>
          <ac:spMkLst>
            <pc:docMk/>
            <pc:sldMk cId="1475949701" sldId="10687"/>
            <ac:spMk id="3" creationId="{64D3D6F7-A241-8A81-BC52-42E8C784310A}"/>
          </ac:spMkLst>
        </pc:spChg>
        <pc:picChg chg="add mod">
          <ac:chgData name="Chae, Hyunsu" userId="e95a56fb-10f6-4316-9dc9-81700c10ac4f" providerId="ADAL" clId="{461491D4-9D7F-4DC9-9E88-D9C78A0EA7CC}" dt="2024-10-27T23:48:57.842" v="4426"/>
          <ac:picMkLst>
            <pc:docMk/>
            <pc:sldMk cId="1475949701" sldId="10687"/>
            <ac:picMk id="6" creationId="{138591DB-44EB-E99A-5F85-BA43FB24F8E6}"/>
          </ac:picMkLst>
        </pc:picChg>
      </pc:sldChg>
      <pc:sldChg chg="new del">
        <pc:chgData name="Chae, Hyunsu" userId="e95a56fb-10f6-4316-9dc9-81700c10ac4f" providerId="ADAL" clId="{461491D4-9D7F-4DC9-9E88-D9C78A0EA7CC}" dt="2024-10-28T00:06:09.355" v="4837" actId="680"/>
        <pc:sldMkLst>
          <pc:docMk/>
          <pc:sldMk cId="215186852" sldId="10688"/>
        </pc:sldMkLst>
      </pc:sldChg>
      <pc:sldChg chg="new del">
        <pc:chgData name="Chae, Hyunsu" userId="e95a56fb-10f6-4316-9dc9-81700c10ac4f" providerId="ADAL" clId="{461491D4-9D7F-4DC9-9E88-D9C78A0EA7CC}" dt="2024-10-28T00:06:04.190" v="4835" actId="680"/>
        <pc:sldMkLst>
          <pc:docMk/>
          <pc:sldMk cId="1267234047" sldId="10688"/>
        </pc:sldMkLst>
      </pc:sldChg>
      <pc:sldChg chg="addSp modSp new mod modNotesTx">
        <pc:chgData name="Chae, Hyunsu" userId="e95a56fb-10f6-4316-9dc9-81700c10ac4f" providerId="ADAL" clId="{461491D4-9D7F-4DC9-9E88-D9C78A0EA7CC}" dt="2024-10-28T17:57:26.550" v="10987" actId="20577"/>
        <pc:sldMkLst>
          <pc:docMk/>
          <pc:sldMk cId="1788808753" sldId="10688"/>
        </pc:sldMkLst>
        <pc:spChg chg="add mod">
          <ac:chgData name="Chae, Hyunsu" userId="e95a56fb-10f6-4316-9dc9-81700c10ac4f" providerId="ADAL" clId="{461491D4-9D7F-4DC9-9E88-D9C78A0EA7CC}" dt="2024-10-28T00:06:32.343" v="4843" actId="2711"/>
          <ac:spMkLst>
            <pc:docMk/>
            <pc:sldMk cId="1788808753" sldId="10688"/>
            <ac:spMk id="2" creationId="{1B480E01-62FC-5EE6-D910-E620723A8F41}"/>
          </ac:spMkLst>
        </pc:spChg>
        <pc:spChg chg="add mod">
          <ac:chgData name="Chae, Hyunsu" userId="e95a56fb-10f6-4316-9dc9-81700c10ac4f" providerId="ADAL" clId="{461491D4-9D7F-4DC9-9E88-D9C78A0EA7CC}" dt="2024-10-28T17:57:26.550" v="10987" actId="20577"/>
          <ac:spMkLst>
            <pc:docMk/>
            <pc:sldMk cId="1788808753" sldId="10688"/>
            <ac:spMk id="3" creationId="{8CC3FDAA-4370-D1FD-BE6D-B88464FB58EA}"/>
          </ac:spMkLst>
        </pc:spChg>
      </pc:sldChg>
      <pc:sldChg chg="new del">
        <pc:chgData name="Chae, Hyunsu" userId="e95a56fb-10f6-4316-9dc9-81700c10ac4f" providerId="ADAL" clId="{461491D4-9D7F-4DC9-9E88-D9C78A0EA7CC}" dt="2024-10-28T00:06:16.464" v="4839" actId="680"/>
        <pc:sldMkLst>
          <pc:docMk/>
          <pc:sldMk cId="3066973674" sldId="10688"/>
        </pc:sldMkLst>
      </pc:sldChg>
      <pc:sldChg chg="addSp delSp modSp add mod modAnim modNotesTx">
        <pc:chgData name="Chae, Hyunsu" userId="e95a56fb-10f6-4316-9dc9-81700c10ac4f" providerId="ADAL" clId="{461491D4-9D7F-4DC9-9E88-D9C78A0EA7CC}" dt="2024-10-29T00:30:08.649" v="18754" actId="20577"/>
        <pc:sldMkLst>
          <pc:docMk/>
          <pc:sldMk cId="474260829" sldId="10689"/>
        </pc:sldMkLst>
        <pc:spChg chg="mod">
          <ac:chgData name="Chae, Hyunsu" userId="e95a56fb-10f6-4316-9dc9-81700c10ac4f" providerId="ADAL" clId="{461491D4-9D7F-4DC9-9E88-D9C78A0EA7CC}" dt="2024-10-28T18:55:13.004" v="15001" actId="1036"/>
          <ac:spMkLst>
            <pc:docMk/>
            <pc:sldMk cId="474260829" sldId="10689"/>
            <ac:spMk id="3" creationId="{B182DF24-9F06-8B84-6CD6-944B452F26D7}"/>
          </ac:spMkLst>
        </pc:spChg>
        <pc:spChg chg="add mod">
          <ac:chgData name="Chae, Hyunsu" userId="e95a56fb-10f6-4316-9dc9-81700c10ac4f" providerId="ADAL" clId="{461491D4-9D7F-4DC9-9E88-D9C78A0EA7CC}" dt="2024-10-29T00:30:08.649" v="18754" actId="20577"/>
          <ac:spMkLst>
            <pc:docMk/>
            <pc:sldMk cId="474260829" sldId="10689"/>
            <ac:spMk id="7" creationId="{D9DB4D76-58ED-DC3E-49EE-5495C5A37930}"/>
          </ac:spMkLst>
        </pc:spChg>
        <pc:spChg chg="add del mod">
          <ac:chgData name="Chae, Hyunsu" userId="e95a56fb-10f6-4316-9dc9-81700c10ac4f" providerId="ADAL" clId="{461491D4-9D7F-4DC9-9E88-D9C78A0EA7CC}" dt="2024-10-28T00:57:11.515" v="6121" actId="22"/>
          <ac:spMkLst>
            <pc:docMk/>
            <pc:sldMk cId="474260829" sldId="10689"/>
            <ac:spMk id="8" creationId="{1632705F-5130-3326-CAB1-6DFA2BDCAA8C}"/>
          </ac:spMkLst>
        </pc:spChg>
        <pc:spChg chg="mod">
          <ac:chgData name="Chae, Hyunsu" userId="e95a56fb-10f6-4316-9dc9-81700c10ac4f" providerId="ADAL" clId="{461491D4-9D7F-4DC9-9E88-D9C78A0EA7CC}" dt="2024-10-28T01:00:37.833" v="6210" actId="207"/>
          <ac:spMkLst>
            <pc:docMk/>
            <pc:sldMk cId="474260829" sldId="10689"/>
            <ac:spMk id="11" creationId="{509B4876-CDA4-F81F-A8AC-87DCE9CDEF16}"/>
          </ac:spMkLst>
        </pc:spChg>
        <pc:spChg chg="mod">
          <ac:chgData name="Chae, Hyunsu" userId="e95a56fb-10f6-4316-9dc9-81700c10ac4f" providerId="ADAL" clId="{461491D4-9D7F-4DC9-9E88-D9C78A0EA7CC}" dt="2024-10-28T01:00:43.566" v="6212" actId="1076"/>
          <ac:spMkLst>
            <pc:docMk/>
            <pc:sldMk cId="474260829" sldId="10689"/>
            <ac:spMk id="13" creationId="{AA4A1DC6-28E1-383A-C61B-728435EC22EF}"/>
          </ac:spMkLst>
        </pc:spChg>
        <pc:spChg chg="mod">
          <ac:chgData name="Chae, Hyunsu" userId="e95a56fb-10f6-4316-9dc9-81700c10ac4f" providerId="ADAL" clId="{461491D4-9D7F-4DC9-9E88-D9C78A0EA7CC}" dt="2024-10-28T22:38:48.780" v="18119" actId="20577"/>
          <ac:spMkLst>
            <pc:docMk/>
            <pc:sldMk cId="474260829" sldId="10689"/>
            <ac:spMk id="15" creationId="{96A12BEC-4557-004B-BEC3-6B5FA360E2E5}"/>
          </ac:spMkLst>
        </pc:spChg>
        <pc:spChg chg="mod">
          <ac:chgData name="Chae, Hyunsu" userId="e95a56fb-10f6-4316-9dc9-81700c10ac4f" providerId="ADAL" clId="{461491D4-9D7F-4DC9-9E88-D9C78A0EA7CC}" dt="2024-10-28T22:38:52.390" v="18131" actId="20577"/>
          <ac:spMkLst>
            <pc:docMk/>
            <pc:sldMk cId="474260829" sldId="10689"/>
            <ac:spMk id="16" creationId="{B80A4228-CD60-B677-3940-9D07553DCB25}"/>
          </ac:spMkLst>
        </pc:spChg>
        <pc:spChg chg="mod">
          <ac:chgData name="Chae, Hyunsu" userId="e95a56fb-10f6-4316-9dc9-81700c10ac4f" providerId="ADAL" clId="{461491D4-9D7F-4DC9-9E88-D9C78A0EA7CC}" dt="2024-10-28T18:54:10.196" v="14892"/>
          <ac:spMkLst>
            <pc:docMk/>
            <pc:sldMk cId="474260829" sldId="10689"/>
            <ac:spMk id="17" creationId="{628E98F3-25D8-99E7-BB45-B9BF775D66E4}"/>
          </ac:spMkLst>
        </pc:spChg>
        <pc:spChg chg="mod">
          <ac:chgData name="Chae, Hyunsu" userId="e95a56fb-10f6-4316-9dc9-81700c10ac4f" providerId="ADAL" clId="{461491D4-9D7F-4DC9-9E88-D9C78A0EA7CC}" dt="2024-10-28T18:54:10.196" v="14892"/>
          <ac:spMkLst>
            <pc:docMk/>
            <pc:sldMk cId="474260829" sldId="10689"/>
            <ac:spMk id="18" creationId="{42EDBD8F-9131-E6CE-EB7C-539EC9C1472B}"/>
          </ac:spMkLst>
        </pc:spChg>
        <pc:spChg chg="mod">
          <ac:chgData name="Chae, Hyunsu" userId="e95a56fb-10f6-4316-9dc9-81700c10ac4f" providerId="ADAL" clId="{461491D4-9D7F-4DC9-9E88-D9C78A0EA7CC}" dt="2024-10-28T18:54:10.196" v="14892"/>
          <ac:spMkLst>
            <pc:docMk/>
            <pc:sldMk cId="474260829" sldId="10689"/>
            <ac:spMk id="19" creationId="{F06749F7-1B1E-8DF7-D762-72FD516C71FC}"/>
          </ac:spMkLst>
        </pc:spChg>
        <pc:spChg chg="mod">
          <ac:chgData name="Chae, Hyunsu" userId="e95a56fb-10f6-4316-9dc9-81700c10ac4f" providerId="ADAL" clId="{461491D4-9D7F-4DC9-9E88-D9C78A0EA7CC}" dt="2024-10-28T18:54:10.196" v="14892"/>
          <ac:spMkLst>
            <pc:docMk/>
            <pc:sldMk cId="474260829" sldId="10689"/>
            <ac:spMk id="20" creationId="{6A3160A1-C4F2-414A-B887-87B3E8699532}"/>
          </ac:spMkLst>
        </pc:spChg>
        <pc:grpChg chg="add mod">
          <ac:chgData name="Chae, Hyunsu" userId="e95a56fb-10f6-4316-9dc9-81700c10ac4f" providerId="ADAL" clId="{461491D4-9D7F-4DC9-9E88-D9C78A0EA7CC}" dt="2024-10-29T00:27:38.088" v="18742" actId="1076"/>
          <ac:grpSpMkLst>
            <pc:docMk/>
            <pc:sldMk cId="474260829" sldId="10689"/>
            <ac:grpSpMk id="10" creationId="{001BCF7C-F050-AED9-82DE-F85F4AC0A02B}"/>
          </ac:grpSpMkLst>
        </pc:grpChg>
        <pc:grpChg chg="add mod">
          <ac:chgData name="Chae, Hyunsu" userId="e95a56fb-10f6-4316-9dc9-81700c10ac4f" providerId="ADAL" clId="{461491D4-9D7F-4DC9-9E88-D9C78A0EA7CC}" dt="2024-10-28T18:54:53.056" v="14990" actId="1035"/>
          <ac:grpSpMkLst>
            <pc:docMk/>
            <pc:sldMk cId="474260829" sldId="10689"/>
            <ac:grpSpMk id="14" creationId="{751A6E37-CED7-83B2-52F9-6BF06D1FD566}"/>
          </ac:grpSpMkLst>
        </pc:grpChg>
        <pc:graphicFrameChg chg="add mod">
          <ac:chgData name="Chae, Hyunsu" userId="e95a56fb-10f6-4316-9dc9-81700c10ac4f" providerId="ADAL" clId="{461491D4-9D7F-4DC9-9E88-D9C78A0EA7CC}" dt="2024-10-28T18:55:03.184" v="14991" actId="14100"/>
          <ac:graphicFrameMkLst>
            <pc:docMk/>
            <pc:sldMk cId="474260829" sldId="10689"/>
            <ac:graphicFrameMk id="6" creationId="{21512671-1EE9-69B1-45FA-8AA53EA36C75}"/>
          </ac:graphicFrameMkLst>
        </pc:graphicFrameChg>
        <pc:graphicFrameChg chg="add mod">
          <ac:chgData name="Chae, Hyunsu" userId="e95a56fb-10f6-4316-9dc9-81700c10ac4f" providerId="ADAL" clId="{461491D4-9D7F-4DC9-9E88-D9C78A0EA7CC}" dt="2024-10-28T18:54:53.056" v="14990" actId="1035"/>
          <ac:graphicFrameMkLst>
            <pc:docMk/>
            <pc:sldMk cId="474260829" sldId="10689"/>
            <ac:graphicFrameMk id="8" creationId="{15D35F0A-102A-E8DE-50F5-AA44D9F21B4B}"/>
          </ac:graphicFrameMkLst>
        </pc:graphicFrameChg>
        <pc:graphicFrameChg chg="add mod">
          <ac:chgData name="Chae, Hyunsu" userId="e95a56fb-10f6-4316-9dc9-81700c10ac4f" providerId="ADAL" clId="{461491D4-9D7F-4DC9-9E88-D9C78A0EA7CC}" dt="2024-10-28T18:55:03.184" v="14991" actId="14100"/>
          <ac:graphicFrameMkLst>
            <pc:docMk/>
            <pc:sldMk cId="474260829" sldId="10689"/>
            <ac:graphicFrameMk id="9" creationId="{69712D47-A62E-52D0-33F5-F1C9D1A7DA27}"/>
          </ac:graphicFrameMkLst>
        </pc:graphicFrameChg>
        <pc:graphicFrameChg chg="add mod">
          <ac:chgData name="Chae, Hyunsu" userId="e95a56fb-10f6-4316-9dc9-81700c10ac4f" providerId="ADAL" clId="{461491D4-9D7F-4DC9-9E88-D9C78A0EA7CC}" dt="2024-10-28T18:54:53.056" v="14990" actId="1035"/>
          <ac:graphicFrameMkLst>
            <pc:docMk/>
            <pc:sldMk cId="474260829" sldId="10689"/>
            <ac:graphicFrameMk id="12" creationId="{BC1BBDB5-AAD4-B22C-97F3-DA3BDBF119F9}"/>
          </ac:graphicFrameMkLst>
        </pc:graphicFrameChg>
        <pc:picChg chg="del mod">
          <ac:chgData name="Chae, Hyunsu" userId="e95a56fb-10f6-4316-9dc9-81700c10ac4f" providerId="ADAL" clId="{461491D4-9D7F-4DC9-9E88-D9C78A0EA7CC}" dt="2024-10-28T00:57:59.384" v="6130" actId="478"/>
          <ac:picMkLst>
            <pc:docMk/>
            <pc:sldMk cId="474260829" sldId="10689"/>
            <ac:picMk id="12" creationId="{E36035F2-DE4D-71A3-FCF7-873E4A452B6C}"/>
          </ac:picMkLst>
        </pc:picChg>
        <pc:picChg chg="del mod">
          <ac:chgData name="Chae, Hyunsu" userId="e95a56fb-10f6-4316-9dc9-81700c10ac4f" providerId="ADAL" clId="{461491D4-9D7F-4DC9-9E88-D9C78A0EA7CC}" dt="2024-10-28T00:54:42.307" v="6085" actId="478"/>
          <ac:picMkLst>
            <pc:docMk/>
            <pc:sldMk cId="474260829" sldId="10689"/>
            <ac:picMk id="14" creationId="{250B9FAA-3344-2CFE-605C-ED271D4F9444}"/>
          </ac:picMkLst>
        </pc:picChg>
      </pc:sldChg>
      <pc:sldChg chg="addSp delSp modSp new mod ord modNotesTx">
        <pc:chgData name="Chae, Hyunsu" userId="e95a56fb-10f6-4316-9dc9-81700c10ac4f" providerId="ADAL" clId="{461491D4-9D7F-4DC9-9E88-D9C78A0EA7CC}" dt="2024-10-28T23:45:50.856" v="18563" actId="1076"/>
        <pc:sldMkLst>
          <pc:docMk/>
          <pc:sldMk cId="787149056" sldId="10690"/>
        </pc:sldMkLst>
        <pc:spChg chg="mod">
          <ac:chgData name="Chae, Hyunsu" userId="e95a56fb-10f6-4316-9dc9-81700c10ac4f" providerId="ADAL" clId="{461491D4-9D7F-4DC9-9E88-D9C78A0EA7CC}" dt="2024-10-28T02:21:53.732" v="6963"/>
          <ac:spMkLst>
            <pc:docMk/>
            <pc:sldMk cId="787149056" sldId="10690"/>
            <ac:spMk id="2" creationId="{544A2111-97FC-462B-13B3-942CC15052F6}"/>
          </ac:spMkLst>
        </pc:spChg>
        <pc:spChg chg="mod">
          <ac:chgData name="Chae, Hyunsu" userId="e95a56fb-10f6-4316-9dc9-81700c10ac4f" providerId="ADAL" clId="{461491D4-9D7F-4DC9-9E88-D9C78A0EA7CC}" dt="2024-10-28T12:20:45.408" v="10121" actId="20577"/>
          <ac:spMkLst>
            <pc:docMk/>
            <pc:sldMk cId="787149056" sldId="10690"/>
            <ac:spMk id="3" creationId="{8EE4E741-3BE3-D2C9-4EFB-5FF608274243}"/>
          </ac:spMkLst>
        </pc:spChg>
        <pc:spChg chg="add mod">
          <ac:chgData name="Chae, Hyunsu" userId="e95a56fb-10f6-4316-9dc9-81700c10ac4f" providerId="ADAL" clId="{461491D4-9D7F-4DC9-9E88-D9C78A0EA7CC}" dt="2024-10-28T02:25:28.364" v="6975"/>
          <ac:spMkLst>
            <pc:docMk/>
            <pc:sldMk cId="787149056" sldId="10690"/>
            <ac:spMk id="4" creationId="{33085267-6279-4A7A-3EC4-3E9B4FD6AABF}"/>
          </ac:spMkLst>
        </pc:spChg>
        <pc:spChg chg="add mod">
          <ac:chgData name="Chae, Hyunsu" userId="e95a56fb-10f6-4316-9dc9-81700c10ac4f" providerId="ADAL" clId="{461491D4-9D7F-4DC9-9E88-D9C78A0EA7CC}" dt="2024-10-28T23:45:50.856" v="18563" actId="1076"/>
          <ac:spMkLst>
            <pc:docMk/>
            <pc:sldMk cId="787149056" sldId="10690"/>
            <ac:spMk id="8" creationId="{96D5D2A9-D965-D3FC-5452-E00199041A0C}"/>
          </ac:spMkLst>
        </pc:spChg>
        <pc:spChg chg="add mod">
          <ac:chgData name="Chae, Hyunsu" userId="e95a56fb-10f6-4316-9dc9-81700c10ac4f" providerId="ADAL" clId="{461491D4-9D7F-4DC9-9E88-D9C78A0EA7CC}" dt="2024-10-28T23:45:50.856" v="18563" actId="1076"/>
          <ac:spMkLst>
            <pc:docMk/>
            <pc:sldMk cId="787149056" sldId="10690"/>
            <ac:spMk id="9" creationId="{320C1945-3E38-1D2E-F692-19CC0545B2E3}"/>
          </ac:spMkLst>
        </pc:spChg>
        <pc:spChg chg="add mod">
          <ac:chgData name="Chae, Hyunsu" userId="e95a56fb-10f6-4316-9dc9-81700c10ac4f" providerId="ADAL" clId="{461491D4-9D7F-4DC9-9E88-D9C78A0EA7CC}" dt="2024-10-28T23:45:50.856" v="18563" actId="1076"/>
          <ac:spMkLst>
            <pc:docMk/>
            <pc:sldMk cId="787149056" sldId="10690"/>
            <ac:spMk id="10" creationId="{52D30A4D-B836-4421-5173-D88E6392BBBE}"/>
          </ac:spMkLst>
        </pc:spChg>
        <pc:spChg chg="add mod">
          <ac:chgData name="Chae, Hyunsu" userId="e95a56fb-10f6-4316-9dc9-81700c10ac4f" providerId="ADAL" clId="{461491D4-9D7F-4DC9-9E88-D9C78A0EA7CC}" dt="2024-10-28T23:45:50.856" v="18563" actId="1076"/>
          <ac:spMkLst>
            <pc:docMk/>
            <pc:sldMk cId="787149056" sldId="10690"/>
            <ac:spMk id="11" creationId="{A611E4AA-2150-137F-BCBC-76E4E05CC6E2}"/>
          </ac:spMkLst>
        </pc:spChg>
        <pc:spChg chg="add mod">
          <ac:chgData name="Chae, Hyunsu" userId="e95a56fb-10f6-4316-9dc9-81700c10ac4f" providerId="ADAL" clId="{461491D4-9D7F-4DC9-9E88-D9C78A0EA7CC}" dt="2024-10-28T23:45:50.856" v="18563" actId="1076"/>
          <ac:spMkLst>
            <pc:docMk/>
            <pc:sldMk cId="787149056" sldId="10690"/>
            <ac:spMk id="12" creationId="{D1D8D40A-324F-7824-F54A-1E4400E371D2}"/>
          </ac:spMkLst>
        </pc:spChg>
        <pc:spChg chg="add del mod">
          <ac:chgData name="Chae, Hyunsu" userId="e95a56fb-10f6-4316-9dc9-81700c10ac4f" providerId="ADAL" clId="{461491D4-9D7F-4DC9-9E88-D9C78A0EA7CC}" dt="2024-10-28T23:45:18.460" v="18555" actId="478"/>
          <ac:spMkLst>
            <pc:docMk/>
            <pc:sldMk cId="787149056" sldId="10690"/>
            <ac:spMk id="13" creationId="{86F2E9CC-99F0-019C-3616-6281EE83134F}"/>
          </ac:spMkLst>
        </pc:spChg>
        <pc:picChg chg="add mod">
          <ac:chgData name="Chae, Hyunsu" userId="e95a56fb-10f6-4316-9dc9-81700c10ac4f" providerId="ADAL" clId="{461491D4-9D7F-4DC9-9E88-D9C78A0EA7CC}" dt="2024-10-28T23:45:50.856" v="18563" actId="1076"/>
          <ac:picMkLst>
            <pc:docMk/>
            <pc:sldMk cId="787149056" sldId="10690"/>
            <ac:picMk id="5" creationId="{DE5A860F-5760-0C1F-89B3-F45067EF3896}"/>
          </ac:picMkLst>
        </pc:picChg>
        <pc:picChg chg="add del mod">
          <ac:chgData name="Chae, Hyunsu" userId="e95a56fb-10f6-4316-9dc9-81700c10ac4f" providerId="ADAL" clId="{461491D4-9D7F-4DC9-9E88-D9C78A0EA7CC}" dt="2024-10-28T23:45:32.109" v="18557" actId="478"/>
          <ac:picMkLst>
            <pc:docMk/>
            <pc:sldMk cId="787149056" sldId="10690"/>
            <ac:picMk id="6" creationId="{B1AE27D4-699C-947B-6F18-4F2E79EC0E53}"/>
          </ac:picMkLst>
        </pc:picChg>
        <pc:picChg chg="add mod">
          <ac:chgData name="Chae, Hyunsu" userId="e95a56fb-10f6-4316-9dc9-81700c10ac4f" providerId="ADAL" clId="{461491D4-9D7F-4DC9-9E88-D9C78A0EA7CC}" dt="2024-10-28T18:03:39.985" v="11348" actId="1076"/>
          <ac:picMkLst>
            <pc:docMk/>
            <pc:sldMk cId="787149056" sldId="10690"/>
            <ac:picMk id="7" creationId="{99D1B629-6FC2-02E3-0DA7-CB81AA1433DE}"/>
          </ac:picMkLst>
        </pc:picChg>
        <pc:picChg chg="add mod">
          <ac:chgData name="Chae, Hyunsu" userId="e95a56fb-10f6-4316-9dc9-81700c10ac4f" providerId="ADAL" clId="{461491D4-9D7F-4DC9-9E88-D9C78A0EA7CC}" dt="2024-10-28T23:45:50.856" v="18563" actId="1076"/>
          <ac:picMkLst>
            <pc:docMk/>
            <pc:sldMk cId="787149056" sldId="10690"/>
            <ac:picMk id="7170" creationId="{724A3DBF-6792-7E7E-8D1D-4D883FA7C11C}"/>
          </ac:picMkLst>
        </pc:picChg>
      </pc:sldChg>
      <pc:sldChg chg="addSp delSp modSp new mod">
        <pc:chgData name="Chae, Hyunsu" userId="e95a56fb-10f6-4316-9dc9-81700c10ac4f" providerId="ADAL" clId="{461491D4-9D7F-4DC9-9E88-D9C78A0EA7CC}" dt="2024-10-29T00:27:06.968" v="18741" actId="20577"/>
        <pc:sldMkLst>
          <pc:docMk/>
          <pc:sldMk cId="2941178451" sldId="10691"/>
        </pc:sldMkLst>
        <pc:spChg chg="mod">
          <ac:chgData name="Chae, Hyunsu" userId="e95a56fb-10f6-4316-9dc9-81700c10ac4f" providerId="ADAL" clId="{461491D4-9D7F-4DC9-9E88-D9C78A0EA7CC}" dt="2024-10-28T17:52:54.217" v="10904" actId="20577"/>
          <ac:spMkLst>
            <pc:docMk/>
            <pc:sldMk cId="2941178451" sldId="10691"/>
            <ac:spMk id="2" creationId="{60DA73C4-A023-9892-290C-0824AA3F0A9B}"/>
          </ac:spMkLst>
        </pc:spChg>
        <pc:spChg chg="add del mod">
          <ac:chgData name="Chae, Hyunsu" userId="e95a56fb-10f6-4316-9dc9-81700c10ac4f" providerId="ADAL" clId="{461491D4-9D7F-4DC9-9E88-D9C78A0EA7CC}" dt="2024-10-29T00:27:06.968" v="18741" actId="20577"/>
          <ac:spMkLst>
            <pc:docMk/>
            <pc:sldMk cId="2941178451" sldId="10691"/>
            <ac:spMk id="3" creationId="{637D183D-85ED-45B9-77DD-F411A6E3D3B8}"/>
          </ac:spMkLst>
        </pc:spChg>
        <pc:spChg chg="add mod">
          <ac:chgData name="Chae, Hyunsu" userId="e95a56fb-10f6-4316-9dc9-81700c10ac4f" providerId="ADAL" clId="{461491D4-9D7F-4DC9-9E88-D9C78A0EA7CC}" dt="2024-10-28T17:47:12.832" v="10477"/>
          <ac:spMkLst>
            <pc:docMk/>
            <pc:sldMk cId="2941178451" sldId="10691"/>
            <ac:spMk id="4" creationId="{4ED19039-6645-3D71-0053-05A47F644EE2}"/>
          </ac:spMkLst>
        </pc:spChg>
        <pc:spChg chg="add mod">
          <ac:chgData name="Chae, Hyunsu" userId="e95a56fb-10f6-4316-9dc9-81700c10ac4f" providerId="ADAL" clId="{461491D4-9D7F-4DC9-9E88-D9C78A0EA7CC}" dt="2024-10-28T17:53:00.106" v="10905"/>
          <ac:spMkLst>
            <pc:docMk/>
            <pc:sldMk cId="2941178451" sldId="10691"/>
            <ac:spMk id="5" creationId="{9674742A-C203-4355-1DC6-E57DB4E573E2}"/>
          </ac:spMkLst>
        </pc:spChg>
      </pc:sldChg>
      <pc:sldMasterChg chg="modSldLayout">
        <pc:chgData name="Chae, Hyunsu" userId="e95a56fb-10f6-4316-9dc9-81700c10ac4f" providerId="ADAL" clId="{461491D4-9D7F-4DC9-9E88-D9C78A0EA7CC}" dt="2024-10-28T17:42:52.353" v="10366" actId="20577"/>
        <pc:sldMasterMkLst>
          <pc:docMk/>
          <pc:sldMasterMk cId="2506365278" sldId="2147483648"/>
        </pc:sldMasterMkLst>
        <pc:sldLayoutChg chg="addSp delSp modSp mod">
          <pc:chgData name="Chae, Hyunsu" userId="e95a56fb-10f6-4316-9dc9-81700c10ac4f" providerId="ADAL" clId="{461491D4-9D7F-4DC9-9E88-D9C78A0EA7CC}" dt="2024-10-28T17:42:52.353" v="10366" actId="20577"/>
          <pc:sldLayoutMkLst>
            <pc:docMk/>
            <pc:sldMasterMk cId="2506365278" sldId="2147483648"/>
            <pc:sldLayoutMk cId="2641928917" sldId="2147483650"/>
          </pc:sldLayoutMkLst>
          <pc:spChg chg="mod">
            <ac:chgData name="Chae, Hyunsu" userId="e95a56fb-10f6-4316-9dc9-81700c10ac4f" providerId="ADAL" clId="{461491D4-9D7F-4DC9-9E88-D9C78A0EA7CC}" dt="2024-09-05T18:45:17.872" v="1344" actId="14100"/>
            <ac:spMkLst>
              <pc:docMk/>
              <pc:sldMasterMk cId="2506365278" sldId="2147483648"/>
              <pc:sldLayoutMk cId="2641928917" sldId="2147483650"/>
              <ac:spMk id="2" creationId="{98601ACB-D84B-C71B-CB39-FFFB3FA173C0}"/>
            </ac:spMkLst>
          </pc:spChg>
          <pc:spChg chg="mod">
            <ac:chgData name="Chae, Hyunsu" userId="e95a56fb-10f6-4316-9dc9-81700c10ac4f" providerId="ADAL" clId="{461491D4-9D7F-4DC9-9E88-D9C78A0EA7CC}" dt="2024-09-05T18:45:17.872" v="1344" actId="14100"/>
            <ac:spMkLst>
              <pc:docMk/>
              <pc:sldMasterMk cId="2506365278" sldId="2147483648"/>
              <pc:sldLayoutMk cId="2641928917" sldId="2147483650"/>
              <ac:spMk id="3" creationId="{686A7DE0-DA20-8A2E-D8FB-9719FC0DC370}"/>
            </ac:spMkLst>
          </pc:spChg>
          <pc:spChg chg="mod">
            <ac:chgData name="Chae, Hyunsu" userId="e95a56fb-10f6-4316-9dc9-81700c10ac4f" providerId="ADAL" clId="{461491D4-9D7F-4DC9-9E88-D9C78A0EA7CC}" dt="2024-10-28T00:01:26.604" v="4738" actId="2711"/>
            <ac:spMkLst>
              <pc:docMk/>
              <pc:sldMasterMk cId="2506365278" sldId="2147483648"/>
              <pc:sldLayoutMk cId="2641928917" sldId="2147483650"/>
              <ac:spMk id="4" creationId="{091F1634-305D-BCD1-9081-4A9168D0FDE2}"/>
            </ac:spMkLst>
          </pc:spChg>
          <pc:spChg chg="mod">
            <ac:chgData name="Chae, Hyunsu" userId="e95a56fb-10f6-4316-9dc9-81700c10ac4f" providerId="ADAL" clId="{461491D4-9D7F-4DC9-9E88-D9C78A0EA7CC}" dt="2024-10-28T00:01:26.604" v="4738" actId="2711"/>
            <ac:spMkLst>
              <pc:docMk/>
              <pc:sldMasterMk cId="2506365278" sldId="2147483648"/>
              <pc:sldLayoutMk cId="2641928917" sldId="2147483650"/>
              <ac:spMk id="5" creationId="{9045D49D-1AAC-3706-6CE4-847C0C05B57E}"/>
            </ac:spMkLst>
          </pc:spChg>
          <pc:spChg chg="mod">
            <ac:chgData name="Chae, Hyunsu" userId="e95a56fb-10f6-4316-9dc9-81700c10ac4f" providerId="ADAL" clId="{461491D4-9D7F-4DC9-9E88-D9C78A0EA7CC}" dt="2024-10-28T01:21:49.073" v="6632" actId="14100"/>
            <ac:spMkLst>
              <pc:docMk/>
              <pc:sldMasterMk cId="2506365278" sldId="2147483648"/>
              <pc:sldLayoutMk cId="2641928917" sldId="2147483650"/>
              <ac:spMk id="6" creationId="{6FD6A0E2-8858-AED5-19C7-BF31B29AC5B9}"/>
            </ac:spMkLst>
          </pc:spChg>
          <pc:spChg chg="add mod">
            <ac:chgData name="Chae, Hyunsu" userId="e95a56fb-10f6-4316-9dc9-81700c10ac4f" providerId="ADAL" clId="{461491D4-9D7F-4DC9-9E88-D9C78A0EA7CC}" dt="2024-10-28T00:01:26.604" v="4738" actId="2711"/>
            <ac:spMkLst>
              <pc:docMk/>
              <pc:sldMasterMk cId="2506365278" sldId="2147483648"/>
              <pc:sldLayoutMk cId="2641928917" sldId="2147483650"/>
              <ac:spMk id="7" creationId="{1B03B492-BA6A-2957-D54F-475D5709D762}"/>
            </ac:spMkLst>
          </pc:spChg>
          <pc:spChg chg="add mod">
            <ac:chgData name="Chae, Hyunsu" userId="e95a56fb-10f6-4316-9dc9-81700c10ac4f" providerId="ADAL" clId="{461491D4-9D7F-4DC9-9E88-D9C78A0EA7CC}" dt="2024-09-04T21:05:55.160" v="141"/>
            <ac:spMkLst>
              <pc:docMk/>
              <pc:sldMasterMk cId="2506365278" sldId="2147483648"/>
              <pc:sldLayoutMk cId="2641928917" sldId="2147483650"/>
              <ac:spMk id="7" creationId="{2F2B0220-6B0F-D23F-5180-380F8300B7FB}"/>
            </ac:spMkLst>
          </pc:spChg>
          <pc:spChg chg="add mod">
            <ac:chgData name="Chae, Hyunsu" userId="e95a56fb-10f6-4316-9dc9-81700c10ac4f" providerId="ADAL" clId="{461491D4-9D7F-4DC9-9E88-D9C78A0EA7CC}" dt="2024-09-04T21:05:59.721" v="143" actId="571"/>
            <ac:spMkLst>
              <pc:docMk/>
              <pc:sldMasterMk cId="2506365278" sldId="2147483648"/>
              <pc:sldLayoutMk cId="2641928917" sldId="2147483650"/>
              <ac:spMk id="8" creationId="{9572B1C8-C8BF-3CC5-16B2-6068B6501DF6}"/>
            </ac:spMkLst>
          </pc:spChg>
          <pc:spChg chg="add mod">
            <ac:chgData name="Chae, Hyunsu" userId="e95a56fb-10f6-4316-9dc9-81700c10ac4f" providerId="ADAL" clId="{461491D4-9D7F-4DC9-9E88-D9C78A0EA7CC}" dt="2024-10-28T00:03:23.742" v="4810" actId="20577"/>
            <ac:spMkLst>
              <pc:docMk/>
              <pc:sldMasterMk cId="2506365278" sldId="2147483648"/>
              <pc:sldLayoutMk cId="2641928917" sldId="2147483650"/>
              <ac:spMk id="8" creationId="{A367B38A-D8C0-9FF7-072D-9FF12D6AE996}"/>
            </ac:spMkLst>
          </pc:spChg>
          <pc:spChg chg="add del mod">
            <ac:chgData name="Chae, Hyunsu" userId="e95a56fb-10f6-4316-9dc9-81700c10ac4f" providerId="ADAL" clId="{461491D4-9D7F-4DC9-9E88-D9C78A0EA7CC}" dt="2024-10-28T00:12:25.731" v="5031" actId="6549"/>
            <ac:spMkLst>
              <pc:docMk/>
              <pc:sldMasterMk cId="2506365278" sldId="2147483648"/>
              <pc:sldLayoutMk cId="2641928917" sldId="2147483650"/>
              <ac:spMk id="9" creationId="{75FF6078-4AB0-5E31-B891-39274851D67D}"/>
            </ac:spMkLst>
          </pc:spChg>
          <pc:spChg chg="add mod">
            <ac:chgData name="Chae, Hyunsu" userId="e95a56fb-10f6-4316-9dc9-81700c10ac4f" providerId="ADAL" clId="{461491D4-9D7F-4DC9-9E88-D9C78A0EA7CC}" dt="2024-10-28T17:42:52.353" v="10366" actId="20577"/>
            <ac:spMkLst>
              <pc:docMk/>
              <pc:sldMasterMk cId="2506365278" sldId="2147483648"/>
              <pc:sldLayoutMk cId="2641928917" sldId="2147483650"/>
              <ac:spMk id="10" creationId="{AA11B7C8-4EBD-BF66-8852-9AE9D9B4A22C}"/>
            </ac:spMkLst>
          </pc:spChg>
          <pc:spChg chg="add mod">
            <ac:chgData name="Chae, Hyunsu" userId="e95a56fb-10f6-4316-9dc9-81700c10ac4f" providerId="ADAL" clId="{461491D4-9D7F-4DC9-9E88-D9C78A0EA7CC}" dt="2024-10-28T00:02:59.650" v="4789" actId="20577"/>
            <ac:spMkLst>
              <pc:docMk/>
              <pc:sldMasterMk cId="2506365278" sldId="2147483648"/>
              <pc:sldLayoutMk cId="2641928917" sldId="2147483650"/>
              <ac:spMk id="11" creationId="{93834475-A998-B713-CF24-1FB91BB4F02F}"/>
            </ac:spMkLst>
          </pc:spChg>
          <pc:spChg chg="add mod">
            <ac:chgData name="Chae, Hyunsu" userId="e95a56fb-10f6-4316-9dc9-81700c10ac4f" providerId="ADAL" clId="{461491D4-9D7F-4DC9-9E88-D9C78A0EA7CC}" dt="2024-10-28T00:12:20.952" v="5022" actId="571"/>
            <ac:spMkLst>
              <pc:docMk/>
              <pc:sldMasterMk cId="2506365278" sldId="2147483648"/>
              <pc:sldLayoutMk cId="2641928917" sldId="2147483650"/>
              <ac:spMk id="12" creationId="{F5DC8EFE-0D79-EBCB-249B-13501D5ED156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STCNN+CEL[1]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R2 score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0.72399999999999998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2A-49F4-B5D4-D082C03C761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CNN+CEL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R2 score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0.80700000000000005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A2A-49F4-B5D4-D082C03C761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UNet+CEL</c:v>
                </c:pt>
              </c:strCache>
            </c:strRef>
          </c:tx>
          <c:spPr>
            <a:solidFill>
              <a:srgbClr val="288CB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R2 score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0.92900000000000005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A2A-49F4-B5D4-D082C03C761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Proposed (UNet+CEL+KKCL)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R2 score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0.94099999999999995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A2A-49F4-B5D4-D082C03C76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axId val="1787103551"/>
        <c:axId val="1787100191"/>
      </c:barChart>
      <c:catAx>
        <c:axId val="17871035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7100191"/>
        <c:crosses val="autoZero"/>
        <c:auto val="1"/>
        <c:lblAlgn val="ctr"/>
        <c:lblOffset val="100"/>
        <c:noMultiLvlLbl val="0"/>
      </c:catAx>
      <c:valAx>
        <c:axId val="17871001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71035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STCNN+CEL[1]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MSE_f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8.2000000000000003E-2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6C-4E2E-981D-F249634E7B7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CNN+CEL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MSE_f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6.4000000000000001E-2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E6C-4E2E-981D-F249634E7B7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UNet+CEL</c:v>
                </c:pt>
              </c:strCache>
            </c:strRef>
          </c:tx>
          <c:spPr>
            <a:solidFill>
              <a:srgbClr val="288CB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MSE_f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3.1E-2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E6C-4E2E-981D-F249634E7B7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Proposed (UNet+CEL+KKCL)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MSE_f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E6C-4E2E-981D-F249634E7B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axId val="1787103551"/>
        <c:axId val="1787100191"/>
      </c:barChart>
      <c:catAx>
        <c:axId val="17871035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7100191"/>
        <c:crosses val="autoZero"/>
        <c:auto val="1"/>
        <c:lblAlgn val="ctr"/>
        <c:lblOffset val="100"/>
        <c:noMultiLvlLbl val="0"/>
      </c:catAx>
      <c:valAx>
        <c:axId val="17871001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71035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5048580095467919E-2"/>
          <c:y val="6.6767297768655559E-2"/>
          <c:w val="0.76862989782489144"/>
          <c:h val="0.778030233764369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STCNN+CEL[1]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NMSE_f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0.26100000000000001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E3-4BA9-8998-33598BC3E3B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CNN+CEL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NMSE_f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0.16500000000000001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3E3-4BA9-8998-33598BC3E3B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UNet+CEL</c:v>
                </c:pt>
              </c:strCache>
            </c:strRef>
          </c:tx>
          <c:spPr>
            <a:solidFill>
              <a:srgbClr val="288CB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NMSE_f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6.9000000000000006E-2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3E3-4BA9-8998-33598BC3E3B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Proposed (UNet+CEL+KKCL)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83E3-4BA9-8998-33598BC3E3B3}"/>
              </c:ext>
            </c:extLst>
          </c:dPt>
          <c:cat>
            <c:strRef>
              <c:f>Sheet1!$A$2</c:f>
              <c:strCache>
                <c:ptCount val="1"/>
                <c:pt idx="0">
                  <c:v>NMSE_f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6.8000000000000005E-2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3E3-4BA9-8998-33598BC3E3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axId val="1787103551"/>
        <c:axId val="1787100191"/>
      </c:barChart>
      <c:catAx>
        <c:axId val="17871035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7100191"/>
        <c:crosses val="autoZero"/>
        <c:auto val="1"/>
        <c:lblAlgn val="ctr"/>
        <c:lblOffset val="100"/>
        <c:noMultiLvlLbl val="0"/>
      </c:catAx>
      <c:valAx>
        <c:axId val="17871001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71035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D-D</a:t>
            </a:r>
            <a:r>
              <a:rPr lang="en-US" sz="18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Tasks </a:t>
            </a:r>
            <a:r>
              <a:rPr lang="en-US" sz="1800" baseline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FoM</a:t>
            </a:r>
            <a:r>
              <a:rPr lang="en-US" sz="18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(lower the better)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 bumps</c:v>
                </c:pt>
              </c:strCache>
            </c:strRef>
          </c:tx>
          <c:spPr>
            <a:solidFill>
              <a:srgbClr val="288CB4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T1</c:v>
                </c:pt>
                <c:pt idx="1">
                  <c:v>T2</c:v>
                </c:pt>
                <c:pt idx="2">
                  <c:v>T3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51.5</c:v>
                </c:pt>
                <c:pt idx="1">
                  <c:v>159</c:v>
                </c:pt>
                <c:pt idx="2">
                  <c:v>229.3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10-4EF4-8FFF-D3F7FCA11EA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Bumps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T1</c:v>
                </c:pt>
                <c:pt idx="1">
                  <c:v>T2</c:v>
                </c:pt>
                <c:pt idx="2">
                  <c:v>T3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25.3</c:v>
                </c:pt>
                <c:pt idx="1">
                  <c:v>40.700000000000003</c:v>
                </c:pt>
                <c:pt idx="2">
                  <c:v>122.5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C10-4EF4-8FFF-D3F7FCA11E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87103551"/>
        <c:axId val="1787100191"/>
      </c:barChart>
      <c:catAx>
        <c:axId val="17871035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87100191"/>
        <c:crosses val="autoZero"/>
        <c:auto val="1"/>
        <c:lblAlgn val="ctr"/>
        <c:lblOffset val="100"/>
        <c:noMultiLvlLbl val="0"/>
      </c:catAx>
      <c:valAx>
        <c:axId val="17871001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71035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SE-D</a:t>
            </a:r>
            <a:r>
              <a:rPr lang="en-US" sz="18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Tasks </a:t>
            </a:r>
            <a:r>
              <a:rPr lang="en-US" sz="1800" baseline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FoM</a:t>
            </a:r>
            <a:r>
              <a:rPr lang="en-US" sz="18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(lower the better)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layout>
        <c:manualLayout>
          <c:xMode val="edge"/>
          <c:yMode val="edge"/>
          <c:x val="0.12285252811886288"/>
          <c:y val="3.300121350918967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 bumps</c:v>
                </c:pt>
              </c:strCache>
            </c:strRef>
          </c:tx>
          <c:spPr>
            <a:solidFill>
              <a:srgbClr val="288CB4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T1</c:v>
                </c:pt>
                <c:pt idx="1">
                  <c:v>T2</c:v>
                </c:pt>
                <c:pt idx="2">
                  <c:v>T3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2849.6</c:v>
                </c:pt>
                <c:pt idx="1">
                  <c:v>1751.7</c:v>
                </c:pt>
                <c:pt idx="2">
                  <c:v>618.29999999999995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04-46A2-B5F5-A339D9447AA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Bumps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T1</c:v>
                </c:pt>
                <c:pt idx="1">
                  <c:v>T2</c:v>
                </c:pt>
                <c:pt idx="2">
                  <c:v>T3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2759.6</c:v>
                </c:pt>
                <c:pt idx="1">
                  <c:v>433.7</c:v>
                </c:pt>
                <c:pt idx="2">
                  <c:v>244.4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804-46A2-B5F5-A339D9447A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87103551"/>
        <c:axId val="1787100191"/>
      </c:barChart>
      <c:catAx>
        <c:axId val="17871035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87100191"/>
        <c:crosses val="autoZero"/>
        <c:auto val="1"/>
        <c:lblAlgn val="ctr"/>
        <c:lblOffset val="100"/>
        <c:noMultiLvlLbl val="0"/>
      </c:catAx>
      <c:valAx>
        <c:axId val="17871001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71035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D-D</a:t>
            </a:r>
            <a:r>
              <a:rPr lang="en-US" sz="18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Tasks </a:t>
            </a:r>
            <a:r>
              <a:rPr lang="en-US" sz="1800" baseline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FoM</a:t>
            </a:r>
            <a:r>
              <a:rPr lang="en-US" sz="18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(lower the better)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GA</c:v>
                </c:pt>
              </c:strCache>
            </c:strRef>
          </c:tx>
          <c:spPr>
            <a:solidFill>
              <a:srgbClr val="E9713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T1</c:v>
                </c:pt>
                <c:pt idx="1">
                  <c:v>T2</c:v>
                </c:pt>
                <c:pt idx="2">
                  <c:v>T3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95.59</c:v>
                </c:pt>
                <c:pt idx="1">
                  <c:v>74.819999999999993</c:v>
                </c:pt>
                <c:pt idx="2">
                  <c:v>392.42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02-4973-A3A0-9FE35AB2BA9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PulseRF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T1</c:v>
                </c:pt>
                <c:pt idx="1">
                  <c:v>T2</c:v>
                </c:pt>
                <c:pt idx="2">
                  <c:v>T3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25.28</c:v>
                </c:pt>
                <c:pt idx="1">
                  <c:v>32.79</c:v>
                </c:pt>
                <c:pt idx="2">
                  <c:v>122.46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02-4973-A3A0-9FE35AB2BA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87103551"/>
        <c:axId val="1787100191"/>
      </c:barChart>
      <c:catAx>
        <c:axId val="17871035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87100191"/>
        <c:crosses val="autoZero"/>
        <c:auto val="1"/>
        <c:lblAlgn val="ctr"/>
        <c:lblOffset val="100"/>
        <c:noMultiLvlLbl val="0"/>
      </c:catAx>
      <c:valAx>
        <c:axId val="17871001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71035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D-SE</a:t>
            </a:r>
            <a:r>
              <a:rPr lang="en-US" sz="18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Tasks </a:t>
            </a:r>
            <a:r>
              <a:rPr lang="en-US" sz="1800" baseline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FoM</a:t>
            </a:r>
            <a:r>
              <a:rPr lang="en-US" sz="18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(lower the better)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T1</c:v>
                </c:pt>
                <c:pt idx="1">
                  <c:v>T2</c:v>
                </c:pt>
                <c:pt idx="2">
                  <c:v>T3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3878.6</c:v>
                </c:pt>
                <c:pt idx="1">
                  <c:v>695.9</c:v>
                </c:pt>
                <c:pt idx="2">
                  <c:v>188.7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7C-4892-85F3-0BB6FF929EF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PulseRF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T1</c:v>
                </c:pt>
                <c:pt idx="1">
                  <c:v>T2</c:v>
                </c:pt>
                <c:pt idx="2">
                  <c:v>T3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2759.6</c:v>
                </c:pt>
                <c:pt idx="1">
                  <c:v>358</c:v>
                </c:pt>
                <c:pt idx="2">
                  <c:v>244.4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E7C-4892-85F3-0BB6FF929E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87103551"/>
        <c:axId val="1787100191"/>
      </c:barChart>
      <c:catAx>
        <c:axId val="17871035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87100191"/>
        <c:crosses val="autoZero"/>
        <c:auto val="1"/>
        <c:lblAlgn val="ctr"/>
        <c:lblOffset val="100"/>
        <c:noMultiLvlLbl val="0"/>
      </c:catAx>
      <c:valAx>
        <c:axId val="17871001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71035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43CE682-F4EC-3AFB-5FBA-422A7E18DD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57F9D6-3E81-7BFE-425F-F0034AC4EC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287E65-FCF8-45E2-B67B-6812E56AF8DB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2DACD-A3AD-1E31-C726-2AC2E7FD210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0916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C7C2C-9010-48B3-B93A-FAAA7B26B625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65C40D-4991-44B4-B926-9129FF778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436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5C40D-4991-44B4-B926-9129FF778A1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526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5C40D-4991-44B4-B926-9129FF778A1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74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5C40D-4991-44B4-B926-9129FF778A1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5815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5C40D-4991-44B4-B926-9129FF778A1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690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5C40D-4991-44B4-B926-9129FF778A1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224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C5372-3CC3-FE66-B029-4347FEB79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E5FF79-1664-4845-2BF1-5FADD7FC00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7F3C17-AC0C-58B4-967A-C2EBB54F3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B4B22-1920-2719-92DD-FA6F5B292A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5C40D-4991-44B4-B926-9129FF778A1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230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5C40D-4991-44B4-B926-9129FF778A1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0694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5C40D-4991-44B4-B926-9129FF778A1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508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5C40D-4991-44B4-B926-9129FF778A1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5360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5C40D-4991-44B4-B926-9129FF778A1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519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5C40D-4991-44B4-B926-9129FF778A1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881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5C40D-4991-44B4-B926-9129FF778A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3620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5C40D-4991-44B4-B926-9129FF778A1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398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5C40D-4991-44B4-B926-9129FF778A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663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5C40D-4991-44B4-B926-9129FF778A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44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5C40D-4991-44B4-B926-9129FF778A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03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5C40D-4991-44B4-B926-9129FF778A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934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5C40D-4991-44B4-B926-9129FF778A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706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5C40D-4991-44B4-B926-9129FF778A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18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5C40D-4991-44B4-B926-9129FF778A1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790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and orange background&#10;&#10;Description automatically generated">
            <a:extLst>
              <a:ext uri="{FF2B5EF4-FFF2-40B4-BE49-F238E27FC236}">
                <a16:creationId xmlns:a16="http://schemas.microsoft.com/office/drawing/2014/main" id="{3F7E44DF-4155-1704-1980-CB4D2908A3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264297-9848-9DCF-4554-07DE5A449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50831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001533-625F-E24F-0D0D-279E971711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30506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2">
                    <a:lumMod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8820E-D0DD-A18C-88D0-834F82E48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16F49-4F4B-46FB-8805-F694C6E1DD25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3673E9-CC02-553A-46E3-A2676CF49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4347D-69F4-D0C5-82F6-41C38CD00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19FA4-1B70-42EA-9153-BC39DA3B5795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C37ACAA9-4221-CFC2-B098-2B60C5F445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325" y="604102"/>
            <a:ext cx="3663350" cy="254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28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E10D6-DC76-E0B2-75D3-8C00A66E0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CCCB35-BAF4-8663-407C-6C16779670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AB00C-8B6F-E327-1274-563F5FE5A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16F49-4F4B-46FB-8805-F694C6E1DD25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C0BBC-C51D-F4D8-C47A-D00EFF1DC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CECDA6-6FC9-1F57-CE72-B007A5F95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19FA4-1B70-42EA-9153-BC39DA3B5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47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8B65FF-2DF9-32E8-D76D-47A8F34F1C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4723C2-479C-316B-A899-B8CC180AA2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FFFA1-B7D8-BC07-D737-C9BB3A122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16F49-4F4B-46FB-8805-F694C6E1DD25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A160B-74A4-F752-3A90-00DA32DBD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67276-857B-232D-7338-B09C728C8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19FA4-1B70-42EA-9153-BC39DA3B5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992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01ACB-D84B-C71B-CB39-FFFB3FA17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002" y="365125"/>
            <a:ext cx="11239005" cy="880351"/>
          </a:xfrm>
        </p:spPr>
        <p:txBody>
          <a:bodyPr>
            <a:normAutofit/>
          </a:bodyPr>
          <a:lstStyle>
            <a:lvl1pPr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A7DE0-DA20-8A2E-D8FB-9719FC0DC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002" y="1316421"/>
            <a:ext cx="11239005" cy="486054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1F1634-305D-BCD1-9081-4A9168D0F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5416F49-4F4B-46FB-8805-F694C6E1DD25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5D49D-1AAC-3706-6CE4-847C0C05B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6A0E2-8858-AED5-19C7-BF31B29AC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7413" y="6356350"/>
            <a:ext cx="393797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C819FA4-1B70-42EA-9153-BC39DA3B57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entagon 15">
            <a:extLst>
              <a:ext uri="{FF2B5EF4-FFF2-40B4-BE49-F238E27FC236}">
                <a16:creationId xmlns:a16="http://schemas.microsoft.com/office/drawing/2014/main" id="{1B03B492-BA6A-2957-D54F-475D5709D762}"/>
              </a:ext>
            </a:extLst>
          </p:cNvPr>
          <p:cNvSpPr/>
          <p:nvPr userDrawn="1"/>
        </p:nvSpPr>
        <p:spPr>
          <a:xfrm>
            <a:off x="35750" y="6504545"/>
            <a:ext cx="2194560" cy="321049"/>
          </a:xfrm>
          <a:prstGeom prst="homePlate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sp>
        <p:nvSpPr>
          <p:cNvPr id="8" name="Chevron 12">
            <a:extLst>
              <a:ext uri="{FF2B5EF4-FFF2-40B4-BE49-F238E27FC236}">
                <a16:creationId xmlns:a16="http://schemas.microsoft.com/office/drawing/2014/main" id="{A367B38A-D8C0-9FF7-072D-9FF12D6AE996}"/>
              </a:ext>
            </a:extLst>
          </p:cNvPr>
          <p:cNvSpPr>
            <a:spLocks/>
          </p:cNvSpPr>
          <p:nvPr userDrawn="1"/>
        </p:nvSpPr>
        <p:spPr>
          <a:xfrm>
            <a:off x="4491811" y="6500180"/>
            <a:ext cx="2194560" cy="321049"/>
          </a:xfrm>
          <a:prstGeom prst="chevron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PulseRF</a:t>
            </a: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Methods</a:t>
            </a:r>
          </a:p>
        </p:txBody>
      </p:sp>
      <p:sp>
        <p:nvSpPr>
          <p:cNvPr id="9" name="Chevron 12">
            <a:extLst>
              <a:ext uri="{FF2B5EF4-FFF2-40B4-BE49-F238E27FC236}">
                <a16:creationId xmlns:a16="http://schemas.microsoft.com/office/drawing/2014/main" id="{75FF6078-4AB0-5E31-B891-39274851D67D}"/>
              </a:ext>
            </a:extLst>
          </p:cNvPr>
          <p:cNvSpPr>
            <a:spLocks/>
          </p:cNvSpPr>
          <p:nvPr userDrawn="1"/>
        </p:nvSpPr>
        <p:spPr>
          <a:xfrm>
            <a:off x="2163492" y="6500180"/>
            <a:ext cx="2395135" cy="321049"/>
          </a:xfrm>
          <a:prstGeom prst="chevron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Formulation</a:t>
            </a:r>
          </a:p>
        </p:txBody>
      </p:sp>
      <p:sp>
        <p:nvSpPr>
          <p:cNvPr id="10" name="Chevron 12">
            <a:extLst>
              <a:ext uri="{FF2B5EF4-FFF2-40B4-BE49-F238E27FC236}">
                <a16:creationId xmlns:a16="http://schemas.microsoft.com/office/drawing/2014/main" id="{AA11B7C8-4EBD-BF66-8852-9AE9D9B4A22C}"/>
              </a:ext>
            </a:extLst>
          </p:cNvPr>
          <p:cNvSpPr>
            <a:spLocks/>
          </p:cNvSpPr>
          <p:nvPr userDrawn="1"/>
        </p:nvSpPr>
        <p:spPr>
          <a:xfrm>
            <a:off x="8747297" y="6500180"/>
            <a:ext cx="2194560" cy="321049"/>
          </a:xfrm>
          <a:prstGeom prst="chevron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11" name="Chevron 12">
            <a:extLst>
              <a:ext uri="{FF2B5EF4-FFF2-40B4-BE49-F238E27FC236}">
                <a16:creationId xmlns:a16="http://schemas.microsoft.com/office/drawing/2014/main" id="{93834475-A998-B713-CF24-1FB91BB4F02F}"/>
              </a:ext>
            </a:extLst>
          </p:cNvPr>
          <p:cNvSpPr>
            <a:spLocks/>
          </p:cNvSpPr>
          <p:nvPr userDrawn="1"/>
        </p:nvSpPr>
        <p:spPr>
          <a:xfrm>
            <a:off x="6619554" y="6500180"/>
            <a:ext cx="2194560" cy="321049"/>
          </a:xfrm>
          <a:prstGeom prst="chevron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641928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3A3DA-FA58-0858-4168-873303D84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9B7C87-F9D0-7720-52EC-925B9F13F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F942B-86FB-74AD-BABE-9273409FC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16F49-4F4B-46FB-8805-F694C6E1DD25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444A4-2877-59CB-14CE-93EE1E473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984BC-196D-E649-A013-D8EAFA110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19FA4-1B70-42EA-9153-BC39DA3B5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540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A3050-E407-24E2-4141-19FC208CB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CC6CE-CDAA-8B26-ACCD-2616070E86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0524E8-036E-79E4-A8A9-5EB2E33639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B8FDB-A008-ACDD-4DB1-61927DB70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16F49-4F4B-46FB-8805-F694C6E1DD25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0523D9-700C-286B-9BC9-ED22DF30E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AE4964-F411-DC62-6C0A-CC654650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19FA4-1B70-42EA-9153-BC39DA3B5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28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5E17C-022E-56B5-6FA4-E40BA5D74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026E6A-0791-EDFE-44BA-ACC484910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2F02D8-F86D-EC6C-E6BC-1A173FFE2F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7E8DDF-AAB2-BAFB-706C-CEDBFF553A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E8E672-E9EF-3114-5D19-12503D69E6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85D185-AC39-A008-80BB-27135F91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16F49-4F4B-46FB-8805-F694C6E1DD25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C2859E-7008-0620-04C9-6CE1F67A4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7EAEA7-3DD7-CCD7-191B-F23E41C26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19FA4-1B70-42EA-9153-BC39DA3B5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61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73CAD-2B7B-4939-C22F-0A9315AB3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097D6B-4F1F-268D-559D-B8C1CF9A6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16F49-4F4B-46FB-8805-F694C6E1DD25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444A1F-1711-2851-E31E-BF76DE54B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1F10E1-8CCA-1E72-29B3-C392A6836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19FA4-1B70-42EA-9153-BC39DA3B5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40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C62EB0-87F6-BB26-29A9-85281B343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16F49-4F4B-46FB-8805-F694C6E1DD25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35DFA6-E776-D424-FBBE-2B38B1280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20281-7F7D-C18B-6619-822A7FBAA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19FA4-1B70-42EA-9153-BC39DA3B5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988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997CE-7F36-70A1-D81E-4A31D8AC0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732B9-9DA0-E47D-F64E-7F0509D82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E90D7-595F-8D88-BF83-B3FBC434A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3995D9-ADE9-BC4A-D424-FDB2D5DC2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16F49-4F4B-46FB-8805-F694C6E1DD25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99273D-9A22-94AB-4B64-137E16C6F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1079D-86F5-E48F-65DA-635B9CBF9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19FA4-1B70-42EA-9153-BC39DA3B5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90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563A2-8155-62E2-D799-E2635F16D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3F2C74-3D18-D93F-A6C8-B79D50099D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288652-FB26-565B-51F2-490655A6D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3B79FC-D0C9-7223-CF4C-42091C8B7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16F49-4F4B-46FB-8805-F694C6E1DD25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22FD69-F2C7-FE36-F581-761D2C11D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903065-3287-019D-57A1-C95695FCD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19FA4-1B70-42EA-9153-BC39DA3B5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417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ue and white background&#10;&#10;Description automatically generated">
            <a:extLst>
              <a:ext uri="{FF2B5EF4-FFF2-40B4-BE49-F238E27FC236}">
                <a16:creationId xmlns:a16="http://schemas.microsoft.com/office/drawing/2014/main" id="{79ECB8FD-91FC-7B85-FB3F-06EBC4653CB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7DED14-E26D-4C74-7553-DB67B0318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669EC7-7A50-0FB3-3867-03A4E33F3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343F8-8D9D-5BA1-257F-6FBA5DC1BF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416F49-4F4B-46FB-8805-F694C6E1DD25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47EF7-D763-D68D-055B-A25B7108F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C508D-69E7-733C-0FB0-BC49A9959A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819FA4-1B70-42EA-9153-BC39DA3B5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365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297188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81CF1-E4A6-6AED-2D62-14099787A3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915" y="3031402"/>
            <a:ext cx="11306628" cy="2387600"/>
          </a:xfrm>
        </p:spPr>
        <p:txBody>
          <a:bodyPr>
            <a:normAutofit/>
          </a:bodyPr>
          <a:lstStyle/>
          <a:p>
            <a:r>
              <a:rPr lang="en-US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PulseRF</a:t>
            </a: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4800" b="1" u="sng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hysics-A</a:t>
            </a:r>
            <a:r>
              <a:rPr lang="en-US" sz="4800" b="1" u="sng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gmented M</a:t>
            </a:r>
            <a:r>
              <a:rPr lang="en-US" sz="4800" b="1" u="sng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Modeling and </a:t>
            </a:r>
            <a:r>
              <a:rPr lang="en-US" sz="4800" b="1" u="sng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ynthesis </a:t>
            </a:r>
            <a:b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for High-Fr</a:t>
            </a:r>
            <a:r>
              <a:rPr lang="en-US" sz="4800" b="1" u="sng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quency </a:t>
            </a:r>
            <a:r>
              <a:rPr lang="en-US" sz="4800" b="1" u="sng" dirty="0">
                <a:latin typeface="Arial" panose="020B0604020202020204" pitchFamily="34" charset="0"/>
                <a:cs typeface="Arial" panose="020B0604020202020204" pitchFamily="34" charset="0"/>
              </a:rPr>
              <a:t>RF</a:t>
            </a: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IC Design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1479BD-495C-308E-2BAA-032B53D43D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619935"/>
            <a:ext cx="9144000" cy="104212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Hyunsu Chae, Hao Yu,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Sensen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and David Z. Pan</a:t>
            </a:r>
          </a:p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ECE Department, The University of Texas at Austin</a:t>
            </a:r>
          </a:p>
        </p:txBody>
      </p:sp>
    </p:spTree>
    <p:extLst>
      <p:ext uri="{BB962C8B-B14F-4D97-AF65-F5344CB8AC3E}">
        <p14:creationId xmlns:p14="http://schemas.microsoft.com/office/powerpoint/2010/main" val="2448872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5F45E-2872-258E-53E9-59C06CC41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2) ML Surrogate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0FB8D-3562-39AE-5C31-871A0B170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 we need surrogate ML model?</a:t>
            </a:r>
          </a:p>
          <a:p>
            <a:pPr lvl="1"/>
            <a:r>
              <a:rPr lang="en-US" dirty="0"/>
              <a:t>Fast evaluation of design (EM simulation is slow) in optimization flow</a:t>
            </a:r>
          </a:p>
          <a:p>
            <a:pPr lvl="1"/>
            <a:r>
              <a:rPr lang="en-US" dirty="0"/>
              <a:t>The model can be repeatedly used to address various design goals in RF passive design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80ABBBA-4DDF-A8FD-BD6B-558761EB4531}"/>
              </a:ext>
            </a:extLst>
          </p:cNvPr>
          <p:cNvCxnSpPr>
            <a:cxnSpLocks/>
          </p:cNvCxnSpPr>
          <p:nvPr/>
        </p:nvCxnSpPr>
        <p:spPr>
          <a:xfrm>
            <a:off x="3297838" y="4593115"/>
            <a:ext cx="10043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group of squares with symbols&#10;&#10;Description automatically generated with medium confidence">
            <a:extLst>
              <a:ext uri="{FF2B5EF4-FFF2-40B4-BE49-F238E27FC236}">
                <a16:creationId xmlns:a16="http://schemas.microsoft.com/office/drawing/2014/main" id="{503DCCEB-3815-6060-DA65-F5DC9EB5F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39" y="3753242"/>
            <a:ext cx="2038838" cy="1818700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A0866A9-5767-59FF-0062-386835B92020}"/>
              </a:ext>
            </a:extLst>
          </p:cNvPr>
          <p:cNvSpPr/>
          <p:nvPr/>
        </p:nvSpPr>
        <p:spPr>
          <a:xfrm>
            <a:off x="4421971" y="4050932"/>
            <a:ext cx="1748103" cy="12233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ML Surrogate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Model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49349B3-5F0D-D912-7698-812D085DB3B7}"/>
              </a:ext>
            </a:extLst>
          </p:cNvPr>
          <p:cNvCxnSpPr>
            <a:cxnSpLocks/>
          </p:cNvCxnSpPr>
          <p:nvPr/>
        </p:nvCxnSpPr>
        <p:spPr>
          <a:xfrm>
            <a:off x="6275816" y="4593115"/>
            <a:ext cx="10043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C38E2661-3A0D-9A42-789E-DA7987376F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258800"/>
              </p:ext>
            </p:extLst>
          </p:nvPr>
        </p:nvGraphicFramePr>
        <p:xfrm>
          <a:off x="7385899" y="3925802"/>
          <a:ext cx="3440555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155">
                  <a:extLst>
                    <a:ext uri="{9D8B030D-6E8A-4147-A177-3AD203B41FA5}">
                      <a16:colId xmlns:a16="http://schemas.microsoft.com/office/drawing/2014/main" val="1450859750"/>
                    </a:ext>
                  </a:extLst>
                </a:gridCol>
                <a:gridCol w="484315">
                  <a:extLst>
                    <a:ext uri="{9D8B030D-6E8A-4147-A177-3AD203B41FA5}">
                      <a16:colId xmlns:a16="http://schemas.microsoft.com/office/drawing/2014/main" val="2295930835"/>
                    </a:ext>
                  </a:extLst>
                </a:gridCol>
                <a:gridCol w="495617">
                  <a:extLst>
                    <a:ext uri="{9D8B030D-6E8A-4147-A177-3AD203B41FA5}">
                      <a16:colId xmlns:a16="http://schemas.microsoft.com/office/drawing/2014/main" val="1808933149"/>
                    </a:ext>
                  </a:extLst>
                </a:gridCol>
                <a:gridCol w="495617">
                  <a:extLst>
                    <a:ext uri="{9D8B030D-6E8A-4147-A177-3AD203B41FA5}">
                      <a16:colId xmlns:a16="http://schemas.microsoft.com/office/drawing/2014/main" val="3844604611"/>
                    </a:ext>
                  </a:extLst>
                </a:gridCol>
                <a:gridCol w="495617">
                  <a:extLst>
                    <a:ext uri="{9D8B030D-6E8A-4147-A177-3AD203B41FA5}">
                      <a16:colId xmlns:a16="http://schemas.microsoft.com/office/drawing/2014/main" val="710344147"/>
                    </a:ext>
                  </a:extLst>
                </a:gridCol>
                <a:gridCol w="495617">
                  <a:extLst>
                    <a:ext uri="{9D8B030D-6E8A-4147-A177-3AD203B41FA5}">
                      <a16:colId xmlns:a16="http://schemas.microsoft.com/office/drawing/2014/main" val="1650381190"/>
                    </a:ext>
                  </a:extLst>
                </a:gridCol>
                <a:gridCol w="495617">
                  <a:extLst>
                    <a:ext uri="{9D8B030D-6E8A-4147-A177-3AD203B41FA5}">
                      <a16:colId xmlns:a16="http://schemas.microsoft.com/office/drawing/2014/main" val="1930165240"/>
                    </a:ext>
                  </a:extLst>
                </a:gridCol>
              </a:tblGrid>
              <a:tr h="166335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3A6A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S11</a:t>
                      </a:r>
                    </a:p>
                  </a:txBody>
                  <a:tcPr anchor="ctr">
                    <a:solidFill>
                      <a:srgbClr val="3A6A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S12</a:t>
                      </a:r>
                    </a:p>
                  </a:txBody>
                  <a:tcPr anchor="ctr">
                    <a:solidFill>
                      <a:srgbClr val="3A6A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S13</a:t>
                      </a:r>
                    </a:p>
                  </a:txBody>
                  <a:tcPr anchor="ctr">
                    <a:solidFill>
                      <a:srgbClr val="3A6A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S14</a:t>
                      </a:r>
                    </a:p>
                  </a:txBody>
                  <a:tcPr anchor="ctr">
                    <a:solidFill>
                      <a:srgbClr val="3A6A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S33</a:t>
                      </a:r>
                    </a:p>
                  </a:txBody>
                  <a:tcPr anchor="ctr">
                    <a:solidFill>
                      <a:srgbClr val="3A6A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S34</a:t>
                      </a:r>
                    </a:p>
                  </a:txBody>
                  <a:tcPr anchor="ctr">
                    <a:solidFill>
                      <a:srgbClr val="3A6A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915467"/>
                  </a:ext>
                </a:extLst>
              </a:tr>
              <a:tr h="18186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3A6A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1729699"/>
                  </a:ext>
                </a:extLst>
              </a:tr>
              <a:tr h="18186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solidFill>
                      <a:srgbClr val="3A6A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54923"/>
                  </a:ext>
                </a:extLst>
              </a:tr>
              <a:tr h="18186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anchor="ctr">
                    <a:solidFill>
                      <a:srgbClr val="3A6A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510872"/>
                  </a:ext>
                </a:extLst>
              </a:tr>
              <a:tr h="18186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300</a:t>
                      </a:r>
                    </a:p>
                  </a:txBody>
                  <a:tcPr anchor="ctr">
                    <a:solidFill>
                      <a:srgbClr val="3A6A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98932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5A84674-7B58-AEFA-D76A-60CDF539C1B5}"/>
              </a:ext>
            </a:extLst>
          </p:cNvPr>
          <p:cNvSpPr txBox="1"/>
          <p:nvPr/>
        </p:nvSpPr>
        <p:spPr>
          <a:xfrm>
            <a:off x="1511624" y="3383910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Layout Image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69846C-3160-AB6A-C15E-D33F508FCE59}"/>
              </a:ext>
            </a:extLst>
          </p:cNvPr>
          <p:cNvSpPr txBox="1"/>
          <p:nvPr/>
        </p:nvSpPr>
        <p:spPr>
          <a:xfrm>
            <a:off x="8366870" y="3383910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S-parameters</a:t>
            </a:r>
          </a:p>
        </p:txBody>
      </p:sp>
      <p:sp>
        <p:nvSpPr>
          <p:cNvPr id="19" name="Chevron 12">
            <a:extLst>
              <a:ext uri="{FF2B5EF4-FFF2-40B4-BE49-F238E27FC236}">
                <a16:creationId xmlns:a16="http://schemas.microsoft.com/office/drawing/2014/main" id="{E29FA670-8A12-A253-5243-006F8A0EF0BC}"/>
              </a:ext>
            </a:extLst>
          </p:cNvPr>
          <p:cNvSpPr>
            <a:spLocks/>
          </p:cNvSpPr>
          <p:nvPr/>
        </p:nvSpPr>
        <p:spPr>
          <a:xfrm>
            <a:off x="4491811" y="6500370"/>
            <a:ext cx="2194560" cy="321049"/>
          </a:xfrm>
          <a:prstGeom prst="chevron">
            <a:avLst/>
          </a:prstGeom>
          <a:solidFill>
            <a:srgbClr val="FFD966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PulseRF</a:t>
            </a: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Methods</a:t>
            </a:r>
          </a:p>
        </p:txBody>
      </p:sp>
    </p:spTree>
    <p:extLst>
      <p:ext uri="{BB962C8B-B14F-4D97-AF65-F5344CB8AC3E}">
        <p14:creationId xmlns:p14="http://schemas.microsoft.com/office/powerpoint/2010/main" val="183997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2DBD6775-7FAF-DC77-AD58-BE1BA5BC0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35" y="1246799"/>
            <a:ext cx="2895483" cy="536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345574-2D50-6918-EA53-CACD153F1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2) ML Surrogate Model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1EB50380-9F43-9058-AB66-6E16A48AC9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5"/>
          <a:stretch/>
        </p:blipFill>
        <p:spPr bwMode="auto">
          <a:xfrm>
            <a:off x="3946197" y="3078163"/>
            <a:ext cx="6996557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9B11630-5EF9-20AC-A5DE-6D7C230CA219}"/>
              </a:ext>
            </a:extLst>
          </p:cNvPr>
          <p:cNvSpPr txBox="1">
            <a:spLocks/>
          </p:cNvSpPr>
          <p:nvPr/>
        </p:nvSpPr>
        <p:spPr>
          <a:xfrm>
            <a:off x="2958034" y="1316421"/>
            <a:ext cx="7925793" cy="19920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3D-to-2D </a:t>
            </a:r>
            <a:r>
              <a:rPr lang="en-US" dirty="0" err="1"/>
              <a:t>UNet</a:t>
            </a:r>
            <a:endParaRPr lang="en-US" dirty="0"/>
          </a:p>
          <a:p>
            <a:pPr lvl="1"/>
            <a:r>
              <a:rPr lang="en-US" dirty="0"/>
              <a:t>Similar input/output dimension </a:t>
            </a:r>
          </a:p>
          <a:p>
            <a:pPr lvl="1"/>
            <a:r>
              <a:rPr lang="en-US" dirty="0"/>
              <a:t>Able to capture both localized and contextual features</a:t>
            </a:r>
          </a:p>
          <a:p>
            <a:pPr lvl="1"/>
            <a:r>
              <a:rPr lang="en-US" dirty="0"/>
              <a:t>Adapt </a:t>
            </a:r>
            <a:r>
              <a:rPr lang="en-US" dirty="0" err="1"/>
              <a:t>UNet</a:t>
            </a:r>
            <a:r>
              <a:rPr lang="en-US" dirty="0"/>
              <a:t> to handle 3D (image)-to-2D (S-parameters)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Chevron 12">
            <a:extLst>
              <a:ext uri="{FF2B5EF4-FFF2-40B4-BE49-F238E27FC236}">
                <a16:creationId xmlns:a16="http://schemas.microsoft.com/office/drawing/2014/main" id="{4BF1F0D4-5552-AF8A-D12F-6EA6C070D345}"/>
              </a:ext>
            </a:extLst>
          </p:cNvPr>
          <p:cNvSpPr>
            <a:spLocks/>
          </p:cNvSpPr>
          <p:nvPr/>
        </p:nvSpPr>
        <p:spPr>
          <a:xfrm>
            <a:off x="4491811" y="6500370"/>
            <a:ext cx="2194560" cy="321049"/>
          </a:xfrm>
          <a:prstGeom prst="chevron">
            <a:avLst/>
          </a:prstGeom>
          <a:solidFill>
            <a:srgbClr val="FFD966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PulseRF</a:t>
            </a: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8388F3-680F-0FE6-6080-9DA6AD55F8EC}"/>
              </a:ext>
            </a:extLst>
          </p:cNvPr>
          <p:cNvCxnSpPr>
            <a:cxnSpLocks/>
            <a:endCxn id="5" idx="5"/>
          </p:cNvCxnSpPr>
          <p:nvPr/>
        </p:nvCxnSpPr>
        <p:spPr>
          <a:xfrm flipH="1" flipV="1">
            <a:off x="2245599" y="2722768"/>
            <a:ext cx="1771765" cy="3505645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DF3361-08C3-8AA5-86E6-AF3E91906370}"/>
              </a:ext>
            </a:extLst>
          </p:cNvPr>
          <p:cNvCxnSpPr>
            <a:cxnSpLocks/>
            <a:endCxn id="5" idx="6"/>
          </p:cNvCxnSpPr>
          <p:nvPr/>
        </p:nvCxnSpPr>
        <p:spPr>
          <a:xfrm flipH="1" flipV="1">
            <a:off x="2531007" y="2491912"/>
            <a:ext cx="1415190" cy="75345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B7EAB83D-4037-856C-4550-79B2FBD2565D}"/>
              </a:ext>
            </a:extLst>
          </p:cNvPr>
          <p:cNvSpPr/>
          <p:nvPr/>
        </p:nvSpPr>
        <p:spPr>
          <a:xfrm>
            <a:off x="582116" y="2165432"/>
            <a:ext cx="1948891" cy="652960"/>
          </a:xfrm>
          <a:prstGeom prst="ellipse">
            <a:avLst/>
          </a:prstGeom>
          <a:noFill/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9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B582B721-A183-FCE6-FAD6-346FFB849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35" y="1246799"/>
            <a:ext cx="2895483" cy="536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345574-2D50-6918-EA53-CACD153F1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2) ML Surrogate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0C0D08-C49C-B2C6-3D5F-87CFD28ECCDE}"/>
              </a:ext>
            </a:extLst>
          </p:cNvPr>
          <p:cNvSpPr txBox="1"/>
          <p:nvPr/>
        </p:nvSpPr>
        <p:spPr>
          <a:xfrm>
            <a:off x="3399842" y="6249363"/>
            <a:ext cx="96461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[3]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Hakki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Mert Torun et al, Causal and passive parameterization of s-parameters using neural networks, MTT 2020.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F1E9BF-7885-8E6C-74A3-C714C45C1404}"/>
              </a:ext>
            </a:extLst>
          </p:cNvPr>
          <p:cNvSpPr txBox="1">
            <a:spLocks/>
          </p:cNvSpPr>
          <p:nvPr/>
        </p:nvSpPr>
        <p:spPr>
          <a:xfrm>
            <a:off x="2480968" y="1316421"/>
            <a:ext cx="9803569" cy="5194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Enforce physics into the model</a:t>
            </a:r>
          </a:p>
          <a:p>
            <a:pPr lvl="1"/>
            <a:r>
              <a:rPr lang="en-US" dirty="0"/>
              <a:t>Causality enforcement layer (CEL) [3]</a:t>
            </a:r>
          </a:p>
          <a:p>
            <a:pPr lvl="2"/>
            <a:r>
              <a:rPr lang="en-US" dirty="0"/>
              <a:t>Utilizing the enate relationship of real and imaginary parts of S-parameters 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Kramer-</a:t>
            </a:r>
            <a:r>
              <a:rPr lang="en-US" dirty="0" err="1"/>
              <a:t>Kronig</a:t>
            </a:r>
            <a:r>
              <a:rPr lang="en-US" dirty="0"/>
              <a:t> compensation layer (KKCL)</a:t>
            </a:r>
          </a:p>
          <a:p>
            <a:pPr lvl="2"/>
            <a:r>
              <a:rPr lang="en-US" dirty="0"/>
              <a:t>Alleviate the discretization error at higher frequency range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5BA412-ECF8-59C7-AB9F-9FD344255D6A}"/>
                  </a:ext>
                </a:extLst>
              </p:cNvPr>
              <p:cNvSpPr txBox="1"/>
              <p:nvPr/>
            </p:nvSpPr>
            <p:spPr>
              <a:xfrm>
                <a:off x="4836326" y="2639587"/>
                <a:ext cx="44048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𝐈𝐦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d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𝓗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𝐑𝐞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𝑯</m:t>
                              </m:r>
                              <m:d>
                                <m:d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∀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2000" b="1" dirty="0">
                  <a:latin typeface="Blackadder ITC" panose="04020505051007020D02" pitchFamily="8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5BA412-ECF8-59C7-AB9F-9FD344255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326" y="2639587"/>
                <a:ext cx="4404860" cy="369332"/>
              </a:xfrm>
              <a:prstGeom prst="rect">
                <a:avLst/>
              </a:prstGeom>
              <a:blipFill>
                <a:blip r:embed="rId4"/>
                <a:stretch>
                  <a:fillRect l="-1383" t="-6557" r="-2213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DBA4D4-575E-558B-28AF-35FBFA910E6B}"/>
                  </a:ext>
                </a:extLst>
              </p:cNvPr>
              <p:cNvSpPr txBox="1"/>
              <p:nvPr/>
            </p:nvSpPr>
            <p:spPr>
              <a:xfrm>
                <a:off x="4585751" y="4332084"/>
                <a:ext cx="50654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𝐈𝐦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𝐈𝐦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𝒍𝒊𝒏𝒆𝒂𝒓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𝐑𝐞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DBA4D4-575E-558B-28AF-35FBFA910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751" y="4332084"/>
                <a:ext cx="5065489" cy="369332"/>
              </a:xfrm>
              <a:prstGeom prst="rect">
                <a:avLst/>
              </a:prstGeom>
              <a:blipFill>
                <a:blip r:embed="rId5"/>
                <a:stretch>
                  <a:fillRect l="-722" r="-1685" b="-3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hevron 12">
            <a:extLst>
              <a:ext uri="{FF2B5EF4-FFF2-40B4-BE49-F238E27FC236}">
                <a16:creationId xmlns:a16="http://schemas.microsoft.com/office/drawing/2014/main" id="{3F700E29-B019-8CE7-DADF-74EF46860A5E}"/>
              </a:ext>
            </a:extLst>
          </p:cNvPr>
          <p:cNvSpPr>
            <a:spLocks/>
          </p:cNvSpPr>
          <p:nvPr/>
        </p:nvSpPr>
        <p:spPr>
          <a:xfrm>
            <a:off x="4491811" y="6500370"/>
            <a:ext cx="2194560" cy="321049"/>
          </a:xfrm>
          <a:prstGeom prst="chevron">
            <a:avLst/>
          </a:prstGeom>
          <a:solidFill>
            <a:srgbClr val="FFD966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PulseRF</a:t>
            </a: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EA4BC13-FBBC-E5FF-439B-85C42C4C79FD}"/>
              </a:ext>
            </a:extLst>
          </p:cNvPr>
          <p:cNvSpPr/>
          <p:nvPr/>
        </p:nvSpPr>
        <p:spPr>
          <a:xfrm>
            <a:off x="1219524" y="3096359"/>
            <a:ext cx="1542846" cy="2778293"/>
          </a:xfrm>
          <a:prstGeom prst="ellipse">
            <a:avLst/>
          </a:prstGeom>
          <a:noFill/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1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3" grpId="0"/>
      <p:bldP spid="5" grpId="0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45574-2D50-6918-EA53-CACD153F1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3) Inverse Design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6C8B29-8296-7DD6-F7D9-7F5FB39345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6002" y="1316421"/>
                <a:ext cx="11715998" cy="486054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Bayesian optimization-based framework</a:t>
                </a:r>
              </a:p>
              <a:p>
                <a:pPr lvl="1"/>
                <a:r>
                  <a:rPr lang="en-US" dirty="0"/>
                  <a:t>Large design space (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Leverage Bayesian optimization’s ability for efficient selection of new samples </a:t>
                </a:r>
              </a:p>
              <a:p>
                <a:pPr lvl="1"/>
                <a:r>
                  <a:rPr lang="en-US" dirty="0"/>
                  <a:t>Not relying on the quantity and quality of the initial design samples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Expected improvement (EI) as acquisition function </a:t>
                </a:r>
              </a:p>
              <a:p>
                <a:pPr lvl="1"/>
                <a:r>
                  <a:rPr lang="en-US" dirty="0"/>
                  <a:t>Tree-structured </a:t>
                </a:r>
                <a:r>
                  <a:rPr lang="en-US" dirty="0" err="1"/>
                  <a:t>Parzen</a:t>
                </a:r>
                <a:r>
                  <a:rPr lang="en-US" dirty="0"/>
                  <a:t> estimator (TPE)-based modeling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6C8B29-8296-7DD6-F7D9-7F5FB39345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6002" y="1316421"/>
                <a:ext cx="11715998" cy="4860542"/>
              </a:xfrm>
              <a:blipFill>
                <a:blip r:embed="rId3"/>
                <a:stretch>
                  <a:fillRect l="-937" t="-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hevron 12">
            <a:extLst>
              <a:ext uri="{FF2B5EF4-FFF2-40B4-BE49-F238E27FC236}">
                <a16:creationId xmlns:a16="http://schemas.microsoft.com/office/drawing/2014/main" id="{AE13927D-2D1B-F912-5C53-FDCD7B665718}"/>
              </a:ext>
            </a:extLst>
          </p:cNvPr>
          <p:cNvSpPr>
            <a:spLocks/>
          </p:cNvSpPr>
          <p:nvPr/>
        </p:nvSpPr>
        <p:spPr>
          <a:xfrm>
            <a:off x="4491811" y="6500370"/>
            <a:ext cx="2194560" cy="321049"/>
          </a:xfrm>
          <a:prstGeom prst="chevron">
            <a:avLst/>
          </a:prstGeom>
          <a:solidFill>
            <a:srgbClr val="FFD966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PulseRF</a:t>
            </a: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Methods</a:t>
            </a:r>
          </a:p>
        </p:txBody>
      </p:sp>
    </p:spTree>
    <p:extLst>
      <p:ext uri="{BB962C8B-B14F-4D97-AF65-F5344CB8AC3E}">
        <p14:creationId xmlns:p14="http://schemas.microsoft.com/office/powerpoint/2010/main" val="4278310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6FB98-4B1F-C880-5FF0-18C248EFF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F4A44-CBB8-61FB-32F1-07D9B8576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3) Inverse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9691F-D9CB-45EC-DB62-BE1EEE544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002" y="1316421"/>
            <a:ext cx="11239005" cy="1433975"/>
          </a:xfrm>
        </p:spPr>
        <p:txBody>
          <a:bodyPr/>
          <a:lstStyle/>
          <a:p>
            <a:r>
              <a:rPr lang="en-US" dirty="0"/>
              <a:t>Considering local deformation as noise in the optimization</a:t>
            </a:r>
          </a:p>
          <a:p>
            <a:pPr lvl="1"/>
            <a:r>
              <a:rPr lang="en-US" dirty="0"/>
              <a:t>Instead of considering them as design parameters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AAE1554-7FA9-795C-7DD7-986DBC813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449" y="4507977"/>
            <a:ext cx="3436877" cy="19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hevron 12">
            <a:extLst>
              <a:ext uri="{FF2B5EF4-FFF2-40B4-BE49-F238E27FC236}">
                <a16:creationId xmlns:a16="http://schemas.microsoft.com/office/drawing/2014/main" id="{FCBD8060-D284-7849-9FB7-8651ED72F0BF}"/>
              </a:ext>
            </a:extLst>
          </p:cNvPr>
          <p:cNvSpPr>
            <a:spLocks/>
          </p:cNvSpPr>
          <p:nvPr/>
        </p:nvSpPr>
        <p:spPr>
          <a:xfrm>
            <a:off x="4491811" y="6500370"/>
            <a:ext cx="2194560" cy="321049"/>
          </a:xfrm>
          <a:prstGeom prst="chevron">
            <a:avLst/>
          </a:prstGeom>
          <a:solidFill>
            <a:srgbClr val="FFD966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PulseRF</a:t>
            </a: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133D622-412F-705A-F8A8-8843CDEE22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321"/>
          <a:stretch/>
        </p:blipFill>
        <p:spPr bwMode="auto">
          <a:xfrm>
            <a:off x="1794364" y="2179678"/>
            <a:ext cx="1371334" cy="141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15BEE9-66B2-D5A3-B751-F8D4D6F16E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7"/>
          <a:stretch/>
        </p:blipFill>
        <p:spPr bwMode="auto">
          <a:xfrm>
            <a:off x="4318635" y="2179679"/>
            <a:ext cx="5572339" cy="141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BAE9EAD-BAF5-79E0-E662-2175C4B7F411}"/>
              </a:ext>
            </a:extLst>
          </p:cNvPr>
          <p:cNvSpPr/>
          <p:nvPr/>
        </p:nvSpPr>
        <p:spPr>
          <a:xfrm>
            <a:off x="3395274" y="2605488"/>
            <a:ext cx="599758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8312E6-E75D-AA86-D8F7-70BB4831140A}"/>
              </a:ext>
            </a:extLst>
          </p:cNvPr>
          <p:cNvSpPr txBox="1">
            <a:spLocks/>
          </p:cNvSpPr>
          <p:nvPr/>
        </p:nvSpPr>
        <p:spPr>
          <a:xfrm>
            <a:off x="476002" y="3708400"/>
            <a:ext cx="11239005" cy="314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Cost function</a:t>
            </a:r>
          </a:p>
          <a:p>
            <a:pPr lvl="1"/>
            <a:r>
              <a:rPr lang="en-US" dirty="0"/>
              <a:t>Weighted sum of each objective with frequency weight </a:t>
            </a:r>
          </a:p>
        </p:txBody>
      </p:sp>
    </p:spTree>
    <p:extLst>
      <p:ext uri="{BB962C8B-B14F-4D97-AF65-F5344CB8AC3E}">
        <p14:creationId xmlns:p14="http://schemas.microsoft.com/office/powerpoint/2010/main" val="13963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4F178-411F-3386-8097-D4A62FA4E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ML Surrogate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8E26D1-4811-BCBA-3472-0E8C696F7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002" y="4285717"/>
            <a:ext cx="11239005" cy="697003"/>
          </a:xfrm>
        </p:spPr>
        <p:txBody>
          <a:bodyPr/>
          <a:lstStyle/>
          <a:p>
            <a:r>
              <a:rPr lang="en-US" dirty="0"/>
              <a:t>ML model reduces design evaluation time to milliseconds</a:t>
            </a:r>
          </a:p>
          <a:p>
            <a:endParaRPr lang="en-US" dirty="0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8CD0BAEB-27B0-1EB3-A0CC-D506DA9075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4018422"/>
              </p:ext>
            </p:extLst>
          </p:nvPr>
        </p:nvGraphicFramePr>
        <p:xfrm>
          <a:off x="2870284" y="1921374"/>
          <a:ext cx="2966969" cy="2196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A8E8BA61-C239-B6C6-429F-5CEE4AA8ED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6212580"/>
              </p:ext>
            </p:extLst>
          </p:nvPr>
        </p:nvGraphicFramePr>
        <p:xfrm>
          <a:off x="6020019" y="1921374"/>
          <a:ext cx="2821032" cy="2196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5D734EC-E577-1520-5A54-F808F4279BA5}"/>
              </a:ext>
            </a:extLst>
          </p:cNvPr>
          <p:cNvSpPr txBox="1"/>
          <p:nvPr/>
        </p:nvSpPr>
        <p:spPr>
          <a:xfrm>
            <a:off x="2912599" y="1381228"/>
            <a:ext cx="3158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R2 score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(Bigger the better)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09F6FF-3CAA-0320-0C2B-1276CCE0A861}"/>
              </a:ext>
            </a:extLst>
          </p:cNvPr>
          <p:cNvSpPr txBox="1"/>
          <p:nvPr/>
        </p:nvSpPr>
        <p:spPr>
          <a:xfrm>
            <a:off x="5982406" y="1375953"/>
            <a:ext cx="3158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MSE_f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(Smaller the better)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47EFD8-EAC6-56E7-98B7-4963FEED64F1}"/>
              </a:ext>
            </a:extLst>
          </p:cNvPr>
          <p:cNvSpPr txBox="1"/>
          <p:nvPr/>
        </p:nvSpPr>
        <p:spPr>
          <a:xfrm>
            <a:off x="8858760" y="1351034"/>
            <a:ext cx="3158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NMSE_f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(Smaller the better)</a:t>
            </a:r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6F2D6AEE-0307-7CDD-31EE-7FC18C7AA5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6953103"/>
              </p:ext>
            </p:extLst>
          </p:nvPr>
        </p:nvGraphicFramePr>
        <p:xfrm>
          <a:off x="8947020" y="1921374"/>
          <a:ext cx="2992138" cy="2196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29" name="Group 28">
            <a:extLst>
              <a:ext uri="{FF2B5EF4-FFF2-40B4-BE49-F238E27FC236}">
                <a16:creationId xmlns:a16="http://schemas.microsoft.com/office/drawing/2014/main" id="{6CEA56EE-F0BE-BC06-F6D8-3356B02712C8}"/>
              </a:ext>
            </a:extLst>
          </p:cNvPr>
          <p:cNvGrpSpPr/>
          <p:nvPr/>
        </p:nvGrpSpPr>
        <p:grpSpPr>
          <a:xfrm>
            <a:off x="352321" y="2083662"/>
            <a:ext cx="2705672" cy="1756045"/>
            <a:chOff x="3714004" y="4819630"/>
            <a:chExt cx="3067796" cy="175604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80C7719-805A-251B-BAA8-EC343E476304}"/>
                </a:ext>
              </a:extLst>
            </p:cNvPr>
            <p:cNvSpPr/>
            <p:nvPr/>
          </p:nvSpPr>
          <p:spPr>
            <a:xfrm>
              <a:off x="3714004" y="4895518"/>
              <a:ext cx="182880" cy="182880"/>
            </a:xfrm>
            <a:prstGeom prst="rect">
              <a:avLst/>
            </a:prstGeom>
            <a:solidFill>
              <a:srgbClr val="196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95C65D7-DCBF-60CF-749F-83881858113C}"/>
                </a:ext>
              </a:extLst>
            </p:cNvPr>
            <p:cNvSpPr/>
            <p:nvPr/>
          </p:nvSpPr>
          <p:spPr>
            <a:xfrm>
              <a:off x="3714792" y="5286591"/>
              <a:ext cx="182880" cy="182880"/>
            </a:xfrm>
            <a:prstGeom prst="rect">
              <a:avLst/>
            </a:prstGeom>
            <a:solidFill>
              <a:srgbClr val="E971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4900B2-2763-2D80-4E1F-3E40A5DCAEEB}"/>
                </a:ext>
              </a:extLst>
            </p:cNvPr>
            <p:cNvSpPr/>
            <p:nvPr/>
          </p:nvSpPr>
          <p:spPr>
            <a:xfrm>
              <a:off x="3714004" y="5677664"/>
              <a:ext cx="182880" cy="182880"/>
            </a:xfrm>
            <a:prstGeom prst="rect">
              <a:avLst/>
            </a:prstGeom>
            <a:solidFill>
              <a:srgbClr val="288C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D39E366-2C9D-E05B-B557-0B6B0F6379D8}"/>
                </a:ext>
              </a:extLst>
            </p:cNvPr>
            <p:cNvSpPr/>
            <p:nvPr/>
          </p:nvSpPr>
          <p:spPr>
            <a:xfrm>
              <a:off x="3714004" y="6068737"/>
              <a:ext cx="182880" cy="1828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4D039EE-3FBB-35D2-524B-66D1C011ED4A}"/>
                </a:ext>
              </a:extLst>
            </p:cNvPr>
            <p:cNvSpPr txBox="1"/>
            <p:nvPr/>
          </p:nvSpPr>
          <p:spPr>
            <a:xfrm>
              <a:off x="3896884" y="4819630"/>
              <a:ext cx="23723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STCNN+CEL [3]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0838E82-BBBF-E1C6-7AB8-A9302B768BE7}"/>
                </a:ext>
              </a:extLst>
            </p:cNvPr>
            <p:cNvSpPr txBox="1"/>
            <p:nvPr/>
          </p:nvSpPr>
          <p:spPr>
            <a:xfrm>
              <a:off x="3896884" y="5206336"/>
              <a:ext cx="23723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CNN+CEL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6DA07FA-8D02-657C-2BFB-D44CCF356DA0}"/>
                </a:ext>
              </a:extLst>
            </p:cNvPr>
            <p:cNvSpPr txBox="1"/>
            <p:nvPr/>
          </p:nvSpPr>
          <p:spPr>
            <a:xfrm>
              <a:off x="3896884" y="5599827"/>
              <a:ext cx="23723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UNet+CEL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E6A226A-0610-0001-F9BC-8A383040AA6B}"/>
                </a:ext>
              </a:extLst>
            </p:cNvPr>
            <p:cNvSpPr txBox="1"/>
            <p:nvPr/>
          </p:nvSpPr>
          <p:spPr>
            <a:xfrm>
              <a:off x="3896884" y="5990900"/>
              <a:ext cx="28849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Proposed (</a:t>
              </a: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UNet+CEL+KKCL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</p:grpSp>
      <p:sp>
        <p:nvSpPr>
          <p:cNvPr id="32" name="Chevron 12">
            <a:extLst>
              <a:ext uri="{FF2B5EF4-FFF2-40B4-BE49-F238E27FC236}">
                <a16:creationId xmlns:a16="http://schemas.microsoft.com/office/drawing/2014/main" id="{8FD880D8-9CE6-682E-9A0D-82A2DC8BAFC6}"/>
              </a:ext>
            </a:extLst>
          </p:cNvPr>
          <p:cNvSpPr>
            <a:spLocks/>
          </p:cNvSpPr>
          <p:nvPr/>
        </p:nvSpPr>
        <p:spPr>
          <a:xfrm>
            <a:off x="6619554" y="6500370"/>
            <a:ext cx="2194560" cy="321049"/>
          </a:xfrm>
          <a:prstGeom prst="chevron">
            <a:avLst/>
          </a:prstGeom>
          <a:solidFill>
            <a:srgbClr val="FFD966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AAC53EC0-CCFE-BF18-61A7-257387161841}"/>
              </a:ext>
            </a:extLst>
          </p:cNvPr>
          <p:cNvSpPr txBox="1">
            <a:spLocks/>
          </p:cNvSpPr>
          <p:nvPr/>
        </p:nvSpPr>
        <p:spPr>
          <a:xfrm>
            <a:off x="11757413" y="6356350"/>
            <a:ext cx="3937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0000000-1234-1234-1234-123412341234}" type="slidenum">
              <a:rPr lang="en-US" smtClean="0"/>
              <a:pPr algn="ctr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862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4F178-411F-3386-8097-D4A62FA4E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Inverse Design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8E26D1-4811-BCBA-3472-0E8C696F7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003" y="1316421"/>
            <a:ext cx="11456168" cy="486054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Experimental setting: </a:t>
            </a:r>
            <a:r>
              <a:rPr lang="en-US" dirty="0">
                <a:sym typeface="Wingdings" panose="05000000000000000000" pitchFamily="2" charset="2"/>
              </a:rPr>
              <a:t>reflect practical design requirements</a:t>
            </a:r>
          </a:p>
          <a:p>
            <a:pPr lvl="1">
              <a:lnSpc>
                <a:spcPct val="120000"/>
              </a:lnSpc>
            </a:pPr>
            <a:r>
              <a:rPr lang="en-US" sz="2600" dirty="0"/>
              <a:t>Differential-to-differential (D-D) transformation </a:t>
            </a:r>
          </a:p>
          <a:p>
            <a:pPr lvl="1">
              <a:lnSpc>
                <a:spcPct val="120000"/>
              </a:lnSpc>
            </a:pPr>
            <a:r>
              <a:rPr lang="en-US" sz="2600" dirty="0"/>
              <a:t>Single-ended-to-differential(SE-D) transformation</a:t>
            </a:r>
          </a:p>
          <a:p>
            <a:pPr lvl="1">
              <a:lnSpc>
                <a:spcPct val="120000"/>
              </a:lnSpc>
            </a:pPr>
            <a:r>
              <a:rPr lang="en-US" sz="2600" dirty="0"/>
              <a:t>Each with (</a:t>
            </a:r>
            <a:r>
              <a:rPr lang="en-US" sz="2600" dirty="0" err="1"/>
              <a:t>real</a:t>
            </a:r>
            <a:r>
              <a:rPr lang="en-US" sz="2600" dirty="0" err="1">
                <a:sym typeface="Wingdings" panose="05000000000000000000" pitchFamily="2" charset="2"/>
              </a:rPr>
              <a:t></a:t>
            </a:r>
            <a:r>
              <a:rPr lang="en-US" sz="2600" dirty="0" err="1"/>
              <a:t>real</a:t>
            </a:r>
            <a:r>
              <a:rPr lang="en-US" sz="2600" dirty="0"/>
              <a:t>, </a:t>
            </a:r>
            <a:r>
              <a:rPr lang="en-US" sz="2600" dirty="0" err="1"/>
              <a:t>complex</a:t>
            </a:r>
            <a:r>
              <a:rPr lang="en-US" sz="2600" dirty="0" err="1">
                <a:sym typeface="Wingdings" panose="05000000000000000000" pitchFamily="2" charset="2"/>
              </a:rPr>
              <a:t></a:t>
            </a:r>
            <a:r>
              <a:rPr lang="en-US" sz="2600" dirty="0" err="1"/>
              <a:t>real</a:t>
            </a:r>
            <a:r>
              <a:rPr lang="en-US" sz="2600" dirty="0"/>
              <a:t>, </a:t>
            </a:r>
            <a:r>
              <a:rPr lang="en-US" sz="2600" dirty="0" err="1"/>
              <a:t>complex</a:t>
            </a:r>
            <a:r>
              <a:rPr lang="en-US" sz="2600" dirty="0" err="1">
                <a:sym typeface="Wingdings" panose="05000000000000000000" pitchFamily="2" charset="2"/>
              </a:rPr>
              <a:t></a:t>
            </a:r>
            <a:r>
              <a:rPr lang="en-US" sz="2600" dirty="0" err="1"/>
              <a:t>complex</a:t>
            </a:r>
            <a:r>
              <a:rPr lang="en-US" sz="2600" dirty="0"/>
              <a:t>) tasks</a:t>
            </a:r>
          </a:p>
          <a:p>
            <a:pPr lvl="1">
              <a:lnSpc>
                <a:spcPct val="120000"/>
              </a:lnSpc>
            </a:pPr>
            <a:endParaRPr lang="en-US" sz="2600" dirty="0"/>
          </a:p>
          <a:p>
            <a:pPr>
              <a:lnSpc>
                <a:spcPct val="120000"/>
              </a:lnSpc>
            </a:pPr>
            <a:r>
              <a:rPr lang="en-US" dirty="0"/>
              <a:t>HFSS simulation (High-Frequency Structure Simulator)</a:t>
            </a:r>
          </a:p>
          <a:p>
            <a:pPr>
              <a:lnSpc>
                <a:spcPct val="120000"/>
              </a:lnSpc>
            </a:pPr>
            <a:r>
              <a:rPr lang="en-US" dirty="0"/>
              <a:t>Teledyne </a:t>
            </a:r>
            <a:r>
              <a:rPr lang="en-US" dirty="0" err="1"/>
              <a:t>InP</a:t>
            </a:r>
            <a:r>
              <a:rPr lang="en-US" dirty="0"/>
              <a:t> 250nm HBT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4DB35-1DD5-E2CD-4EFA-BDF3D9C78F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sp>
        <p:nvSpPr>
          <p:cNvPr id="5" name="Chevron 12">
            <a:extLst>
              <a:ext uri="{FF2B5EF4-FFF2-40B4-BE49-F238E27FC236}">
                <a16:creationId xmlns:a16="http://schemas.microsoft.com/office/drawing/2014/main" id="{16E57146-6F13-6B05-33D2-260A1A588523}"/>
              </a:ext>
            </a:extLst>
          </p:cNvPr>
          <p:cNvSpPr>
            <a:spLocks/>
          </p:cNvSpPr>
          <p:nvPr/>
        </p:nvSpPr>
        <p:spPr>
          <a:xfrm>
            <a:off x="6619554" y="6500370"/>
            <a:ext cx="2194560" cy="321049"/>
          </a:xfrm>
          <a:prstGeom prst="chevron">
            <a:avLst/>
          </a:prstGeom>
          <a:solidFill>
            <a:srgbClr val="FFD966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893834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F3DE8-1D46-F2AE-31C6-17BC5FA5E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56C78-9563-B2B5-1012-AC0896F30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Inverse Design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82DF24-9F06-8B84-6CD6-944B452F2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002" y="3784599"/>
            <a:ext cx="11239005" cy="251301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Observe the effect of local deformation (bumps)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4C76AC-DAF0-7814-ED83-4B0A75A7A8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sp>
        <p:nvSpPr>
          <p:cNvPr id="5" name="Chevron 12">
            <a:extLst>
              <a:ext uri="{FF2B5EF4-FFF2-40B4-BE49-F238E27FC236}">
                <a16:creationId xmlns:a16="http://schemas.microsoft.com/office/drawing/2014/main" id="{22460BC9-1BC5-53CC-CBA4-648B31D67D0C}"/>
              </a:ext>
            </a:extLst>
          </p:cNvPr>
          <p:cNvSpPr>
            <a:spLocks/>
          </p:cNvSpPr>
          <p:nvPr/>
        </p:nvSpPr>
        <p:spPr>
          <a:xfrm>
            <a:off x="6619554" y="6500370"/>
            <a:ext cx="2194560" cy="321049"/>
          </a:xfrm>
          <a:prstGeom prst="chevron">
            <a:avLst/>
          </a:prstGeom>
          <a:solidFill>
            <a:srgbClr val="FFD966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1512671-1EE9-69B1-45FA-8AA53EA36C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7656680"/>
              </p:ext>
            </p:extLst>
          </p:nvPr>
        </p:nvGraphicFramePr>
        <p:xfrm>
          <a:off x="507057" y="4255165"/>
          <a:ext cx="4438606" cy="2171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69712D47-A62E-52D0-33F5-F1C9D1A7DA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8580528"/>
              </p:ext>
            </p:extLst>
          </p:nvPr>
        </p:nvGraphicFramePr>
        <p:xfrm>
          <a:off x="5156783" y="4255165"/>
          <a:ext cx="4507917" cy="2171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001BCF7C-F050-AED9-82DE-F85F4AC0A02B}"/>
              </a:ext>
            </a:extLst>
          </p:cNvPr>
          <p:cNvGrpSpPr/>
          <p:nvPr/>
        </p:nvGrpSpPr>
        <p:grpSpPr>
          <a:xfrm>
            <a:off x="9818390" y="4484120"/>
            <a:ext cx="2332820" cy="1329410"/>
            <a:chOff x="3714004" y="5206336"/>
            <a:chExt cx="2645041" cy="132941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09B4876-CDA4-F81F-A8AC-87DCE9CDEF16}"/>
                </a:ext>
              </a:extLst>
            </p:cNvPr>
            <p:cNvSpPr/>
            <p:nvPr/>
          </p:nvSpPr>
          <p:spPr>
            <a:xfrm>
              <a:off x="3714792" y="5286591"/>
              <a:ext cx="182880" cy="182880"/>
            </a:xfrm>
            <a:prstGeom prst="rect">
              <a:avLst/>
            </a:prstGeom>
            <a:solidFill>
              <a:srgbClr val="288C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A4A1DC6-28E1-383A-C61B-728435EC22EF}"/>
                </a:ext>
              </a:extLst>
            </p:cNvPr>
            <p:cNvSpPr/>
            <p:nvPr/>
          </p:nvSpPr>
          <p:spPr>
            <a:xfrm>
              <a:off x="3714004" y="6028808"/>
              <a:ext cx="182880" cy="1828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6A12BEC-4557-004B-BEC3-6B5FA360E2E5}"/>
                </a:ext>
              </a:extLst>
            </p:cNvPr>
            <p:cNvSpPr txBox="1"/>
            <p:nvPr/>
          </p:nvSpPr>
          <p:spPr>
            <a:xfrm>
              <a:off x="3896884" y="5206336"/>
              <a:ext cx="24621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PulseRF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without deformations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0A4228-CD60-B677-3940-9D07553DCB25}"/>
                </a:ext>
              </a:extLst>
            </p:cNvPr>
            <p:cNvSpPr txBox="1"/>
            <p:nvPr/>
          </p:nvSpPr>
          <p:spPr>
            <a:xfrm>
              <a:off x="3896885" y="5950971"/>
              <a:ext cx="20152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PulseRF</a:t>
              </a:r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with deformations</a:t>
              </a:r>
            </a:p>
          </p:txBody>
        </p:sp>
      </p:grp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9DB4D76-58ED-DC3E-49EE-5495C5A37930}"/>
              </a:ext>
            </a:extLst>
          </p:cNvPr>
          <p:cNvSpPr txBox="1">
            <a:spLocks/>
          </p:cNvSpPr>
          <p:nvPr/>
        </p:nvSpPr>
        <p:spPr>
          <a:xfrm>
            <a:off x="476003" y="1208471"/>
            <a:ext cx="11456168" cy="2334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Comparison for genetic algorithm vs </a:t>
            </a:r>
            <a:r>
              <a:rPr lang="en-US" dirty="0" err="1"/>
              <a:t>PulseRF</a:t>
            </a:r>
            <a:r>
              <a:rPr lang="en-US" dirty="0"/>
              <a:t> </a:t>
            </a:r>
            <a:r>
              <a:rPr lang="en-US"/>
              <a:t>(BO-based)</a:t>
            </a:r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5D35F0A-102A-E8DE-50F5-AA44D9F21B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1074632"/>
              </p:ext>
            </p:extLst>
          </p:nvPr>
        </p:nvGraphicFramePr>
        <p:xfrm>
          <a:off x="965348" y="1720849"/>
          <a:ext cx="4438606" cy="2171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BC1BBDB5-AAD4-B22C-97F3-DA3BDBF119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4212956"/>
              </p:ext>
            </p:extLst>
          </p:nvPr>
        </p:nvGraphicFramePr>
        <p:xfrm>
          <a:off x="5526940" y="1720850"/>
          <a:ext cx="4499499" cy="2171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751A6E37-CED7-83B2-52F9-6BF06D1FD566}"/>
              </a:ext>
            </a:extLst>
          </p:cNvPr>
          <p:cNvGrpSpPr/>
          <p:nvPr/>
        </p:nvGrpSpPr>
        <p:grpSpPr>
          <a:xfrm>
            <a:off x="10268535" y="2296703"/>
            <a:ext cx="1204376" cy="781076"/>
            <a:chOff x="3714004" y="5206336"/>
            <a:chExt cx="1365568" cy="78107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28E98F3-25D8-99E7-BB45-B9BF775D66E4}"/>
                </a:ext>
              </a:extLst>
            </p:cNvPr>
            <p:cNvSpPr/>
            <p:nvPr/>
          </p:nvSpPr>
          <p:spPr>
            <a:xfrm>
              <a:off x="3714792" y="5286591"/>
              <a:ext cx="182880" cy="182880"/>
            </a:xfrm>
            <a:prstGeom prst="rect">
              <a:avLst/>
            </a:prstGeom>
            <a:solidFill>
              <a:srgbClr val="E971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2EDBD8F-9131-E6CE-EB7C-539EC9C1472B}"/>
                </a:ext>
              </a:extLst>
            </p:cNvPr>
            <p:cNvSpPr/>
            <p:nvPr/>
          </p:nvSpPr>
          <p:spPr>
            <a:xfrm>
              <a:off x="3714004" y="5726695"/>
              <a:ext cx="182880" cy="1828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06749F7-1B1E-8DF7-D762-72FD516C71FC}"/>
                </a:ext>
              </a:extLst>
            </p:cNvPr>
            <p:cNvSpPr txBox="1"/>
            <p:nvPr/>
          </p:nvSpPr>
          <p:spPr>
            <a:xfrm>
              <a:off x="3896885" y="5206336"/>
              <a:ext cx="10385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GA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A3160A1-C4F2-414A-B887-87B3E8699532}"/>
                </a:ext>
              </a:extLst>
            </p:cNvPr>
            <p:cNvSpPr txBox="1"/>
            <p:nvPr/>
          </p:nvSpPr>
          <p:spPr>
            <a:xfrm>
              <a:off x="3896885" y="5648858"/>
              <a:ext cx="11826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PulseRF</a:t>
              </a:r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426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6" grpId="0">
        <p:bldAsOne/>
      </p:bldGraphic>
      <p:bldGraphic spid="9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5730138-A74A-5CE0-C8B2-08BD4E478736}"/>
              </a:ext>
            </a:extLst>
          </p:cNvPr>
          <p:cNvSpPr/>
          <p:nvPr/>
        </p:nvSpPr>
        <p:spPr>
          <a:xfrm>
            <a:off x="3508241" y="4829852"/>
            <a:ext cx="3187592" cy="2432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A43D8D-C8AC-A524-2EC7-04C528B505D0}"/>
              </a:ext>
            </a:extLst>
          </p:cNvPr>
          <p:cNvSpPr/>
          <p:nvPr/>
        </p:nvSpPr>
        <p:spPr>
          <a:xfrm>
            <a:off x="6816742" y="4829852"/>
            <a:ext cx="3187592" cy="2432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9E67FA-44E5-C15E-2670-C41A0B89B922}"/>
              </a:ext>
            </a:extLst>
          </p:cNvPr>
          <p:cNvSpPr/>
          <p:nvPr/>
        </p:nvSpPr>
        <p:spPr>
          <a:xfrm>
            <a:off x="258703" y="4829852"/>
            <a:ext cx="3187592" cy="2432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C4F178-411F-3386-8097-D4A62FA4E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with Expert Manual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8E26D1-4811-BCBA-3472-0E8C696F7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90070" y="1744645"/>
            <a:ext cx="4200330" cy="2540581"/>
          </a:xfrm>
        </p:spPr>
        <p:txBody>
          <a:bodyPr/>
          <a:lstStyle/>
          <a:p>
            <a:r>
              <a:rPr lang="en-US" dirty="0" err="1"/>
              <a:t>PulseRF</a:t>
            </a:r>
            <a:endParaRPr lang="en-US" dirty="0"/>
          </a:p>
          <a:p>
            <a:pPr lvl="1"/>
            <a:r>
              <a:rPr lang="en-US" dirty="0"/>
              <a:t>Speed-up </a:t>
            </a:r>
          </a:p>
          <a:p>
            <a:pPr lvl="1"/>
            <a:r>
              <a:rPr lang="en-US" dirty="0"/>
              <a:t>Better performance</a:t>
            </a:r>
          </a:p>
          <a:p>
            <a:pPr lvl="1"/>
            <a:r>
              <a:rPr lang="en-US" dirty="0"/>
              <a:t>Non-intuitive and incomprehensible design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4DB35-1DD5-E2CD-4EFA-BDF3D9C78F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Chevron 12">
            <a:extLst>
              <a:ext uri="{FF2B5EF4-FFF2-40B4-BE49-F238E27FC236}">
                <a16:creationId xmlns:a16="http://schemas.microsoft.com/office/drawing/2014/main" id="{92D2249F-536D-EDD2-0ECA-8D4DD381E9F0}"/>
              </a:ext>
            </a:extLst>
          </p:cNvPr>
          <p:cNvSpPr>
            <a:spLocks/>
          </p:cNvSpPr>
          <p:nvPr/>
        </p:nvSpPr>
        <p:spPr>
          <a:xfrm>
            <a:off x="6619554" y="6500370"/>
            <a:ext cx="2194560" cy="321049"/>
          </a:xfrm>
          <a:prstGeom prst="chevron">
            <a:avLst/>
          </a:prstGeom>
          <a:solidFill>
            <a:srgbClr val="FFD966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pic>
        <p:nvPicPr>
          <p:cNvPr id="9" name="Picture 8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1BA32F78-C5B5-53E6-24AE-AEFA060D0A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172" y="5061402"/>
            <a:ext cx="3202661" cy="1232714"/>
          </a:xfrm>
          <a:prstGeom prst="rect">
            <a:avLst/>
          </a:prstGeom>
        </p:spPr>
      </p:pic>
      <p:pic>
        <p:nvPicPr>
          <p:cNvPr id="13" name="Picture 1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286F8C24-8E88-266D-2D38-0B0CF14856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247" y="5073140"/>
            <a:ext cx="3193087" cy="1235106"/>
          </a:xfrm>
          <a:prstGeom prst="rect">
            <a:avLst/>
          </a:prstGeom>
        </p:spPr>
      </p:pic>
      <p:pic>
        <p:nvPicPr>
          <p:cNvPr id="15" name="Picture 14" descr="A diagram of a graph&#10;&#10;Description automatically generated">
            <a:extLst>
              <a:ext uri="{FF2B5EF4-FFF2-40B4-BE49-F238E27FC236}">
                <a16:creationId xmlns:a16="http://schemas.microsoft.com/office/drawing/2014/main" id="{4456E93B-63BF-E631-3CE5-2129990C79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14" y="5061402"/>
            <a:ext cx="3195481" cy="123510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A882C48-E3B8-2068-E6BE-EB487B0D245F}"/>
              </a:ext>
            </a:extLst>
          </p:cNvPr>
          <p:cNvSpPr txBox="1"/>
          <p:nvPr/>
        </p:nvSpPr>
        <p:spPr>
          <a:xfrm>
            <a:off x="980561" y="4809286"/>
            <a:ext cx="20255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Re[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Zp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] = Re[Zn]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C887BD-A001-E2E2-75D8-931E8899B0C6}"/>
              </a:ext>
            </a:extLst>
          </p:cNvPr>
          <p:cNvSpPr txBox="1"/>
          <p:nvPr/>
        </p:nvSpPr>
        <p:spPr>
          <a:xfrm>
            <a:off x="4257472" y="4809286"/>
            <a:ext cx="20255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Im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Zp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] =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Im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[Zn]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1612F-19BD-FDFC-824D-EFDCA4225864}"/>
                  </a:ext>
                </a:extLst>
              </p:cNvPr>
              <p:cNvSpPr txBox="1"/>
              <p:nvPr/>
            </p:nvSpPr>
            <p:spPr>
              <a:xfrm>
                <a:off x="7425580" y="4734294"/>
                <a:ext cx="20255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𝛈</m:t>
                      </m:r>
                    </m:oMath>
                  </m:oMathPara>
                </a14:m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1612F-19BD-FDFC-824D-EFDCA4225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5580" y="4734294"/>
                <a:ext cx="2025546" cy="369332"/>
              </a:xfrm>
              <a:prstGeom prst="rect">
                <a:avLst/>
              </a:prstGeom>
              <a:blipFill>
                <a:blip r:embed="rId7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7688794C-94E0-9B43-7596-9FEB0D657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303" y="1073776"/>
            <a:ext cx="6738338" cy="380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244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A73C4-A023-9892-290C-0824AA3F0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D183D-85ED-45B9-77DD-F411A6E3D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PulseRF</a:t>
            </a:r>
            <a:r>
              <a:rPr lang="en-US" dirty="0"/>
              <a:t> framework: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Provides ML-assisted tool for automating RF passive design synthesis for generic multi-layer, multi-port structures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Utilizes the physics-augmented ML model that  accurately predicts S-parameter up to 300GHz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Achieves faster, high-quality designs that is not intuitive by human</a:t>
            </a:r>
          </a:p>
        </p:txBody>
      </p:sp>
      <p:sp>
        <p:nvSpPr>
          <p:cNvPr id="5" name="Chevron 12">
            <a:extLst>
              <a:ext uri="{FF2B5EF4-FFF2-40B4-BE49-F238E27FC236}">
                <a16:creationId xmlns:a16="http://schemas.microsoft.com/office/drawing/2014/main" id="{9674742A-C203-4355-1DC6-E57DB4E573E2}"/>
              </a:ext>
            </a:extLst>
          </p:cNvPr>
          <p:cNvSpPr>
            <a:spLocks/>
          </p:cNvSpPr>
          <p:nvPr/>
        </p:nvSpPr>
        <p:spPr>
          <a:xfrm>
            <a:off x="8747297" y="6500370"/>
            <a:ext cx="2194560" cy="321049"/>
          </a:xfrm>
          <a:prstGeom prst="chevron">
            <a:avLst/>
          </a:prstGeom>
          <a:solidFill>
            <a:srgbClr val="FFD966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941178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80E01-62FC-5EE6-D910-E620723A8F41}"/>
              </a:ext>
            </a:extLst>
          </p:cNvPr>
          <p:cNvSpPr txBox="1">
            <a:spLocks/>
          </p:cNvSpPr>
          <p:nvPr/>
        </p:nvSpPr>
        <p:spPr>
          <a:xfrm>
            <a:off x="476002" y="365125"/>
            <a:ext cx="11239005" cy="8803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9718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3FDAA-4370-D1FD-BE6D-B88464FB58EA}"/>
              </a:ext>
            </a:extLst>
          </p:cNvPr>
          <p:cNvSpPr txBox="1">
            <a:spLocks/>
          </p:cNvSpPr>
          <p:nvPr/>
        </p:nvSpPr>
        <p:spPr>
          <a:xfrm>
            <a:off x="476002" y="1316421"/>
            <a:ext cx="11239005" cy="48605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Problem Formulation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PulseRF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Experimental Results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788808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6C538-6478-531C-190D-AFAD06EA0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21727"/>
          </a:xfrm>
        </p:spPr>
        <p:txBody>
          <a:bodyPr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77F30-1FA2-41A0-CF22-1317669C03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88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53AD-2A29-AA3C-C8C9-BA5D0B082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RFIC (Radio Frequency Integrated Circuit)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1D7F7-0EEA-F8BB-D51A-36F53C1D6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RFIC components are fundamental in wireless systems</a:t>
            </a:r>
          </a:p>
          <a:p>
            <a:r>
              <a:rPr lang="en-US" dirty="0"/>
              <a:t>RFIC = active + passive components</a:t>
            </a:r>
          </a:p>
        </p:txBody>
      </p:sp>
      <p:sp>
        <p:nvSpPr>
          <p:cNvPr id="4" name="Pentagon 15">
            <a:extLst>
              <a:ext uri="{FF2B5EF4-FFF2-40B4-BE49-F238E27FC236}">
                <a16:creationId xmlns:a16="http://schemas.microsoft.com/office/drawing/2014/main" id="{5A402650-158C-0758-42C7-26CA039ED620}"/>
              </a:ext>
            </a:extLst>
          </p:cNvPr>
          <p:cNvSpPr/>
          <p:nvPr/>
        </p:nvSpPr>
        <p:spPr>
          <a:xfrm>
            <a:off x="35750" y="6504545"/>
            <a:ext cx="2194560" cy="321049"/>
          </a:xfrm>
          <a:prstGeom prst="homePlate">
            <a:avLst/>
          </a:prstGeom>
          <a:solidFill>
            <a:srgbClr val="FFD966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5B2DE5E-BE68-138A-55C4-2AAE5FFA6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91"/>
          <a:stretch/>
        </p:blipFill>
        <p:spPr>
          <a:xfrm>
            <a:off x="742647" y="2786269"/>
            <a:ext cx="1407673" cy="1191020"/>
          </a:xfrm>
          <a:prstGeom prst="rect">
            <a:avLst/>
          </a:prstGeom>
        </p:spPr>
      </p:pic>
      <p:pic>
        <p:nvPicPr>
          <p:cNvPr id="13" name="Picture 1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399446B-72C6-61D0-DD97-D400999CDF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66"/>
          <a:stretch/>
        </p:blipFill>
        <p:spPr>
          <a:xfrm>
            <a:off x="2358855" y="2817598"/>
            <a:ext cx="1285297" cy="1113495"/>
          </a:xfrm>
          <a:prstGeom prst="rect">
            <a:avLst/>
          </a:prstGeom>
        </p:spPr>
      </p:pic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A25FC26-ADFA-6777-CB84-F8DFB2ED62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18"/>
          <a:stretch/>
        </p:blipFill>
        <p:spPr>
          <a:xfrm rot="2647406">
            <a:off x="632831" y="4212675"/>
            <a:ext cx="1712183" cy="1431073"/>
          </a:xfrm>
          <a:prstGeom prst="rect">
            <a:avLst/>
          </a:prstGeom>
        </p:spPr>
      </p:pic>
      <p:pic>
        <p:nvPicPr>
          <p:cNvPr id="19" name="Picture 1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0C0F6DA-ED6D-EB17-5638-3F77286484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73"/>
          <a:stretch/>
        </p:blipFill>
        <p:spPr>
          <a:xfrm>
            <a:off x="2358855" y="4231518"/>
            <a:ext cx="1492353" cy="1262925"/>
          </a:xfrm>
          <a:prstGeom prst="rect">
            <a:avLst/>
          </a:prstGeom>
        </p:spPr>
      </p:pic>
      <p:pic>
        <p:nvPicPr>
          <p:cNvPr id="2050" name="Picture 2" descr="RF Microelectronics eBook by Behzad Razavi - EPUB | Rakuten Kobo  9780132901055">
            <a:extLst>
              <a:ext uri="{FF2B5EF4-FFF2-40B4-BE49-F238E27FC236}">
                <a16:creationId xmlns:a16="http://schemas.microsoft.com/office/drawing/2014/main" id="{F041565A-5B6D-3602-445C-C4F871FADF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23362" r="6686" b="17522"/>
          <a:stretch/>
        </p:blipFill>
        <p:spPr bwMode="auto">
          <a:xfrm>
            <a:off x="4577732" y="2663942"/>
            <a:ext cx="3120579" cy="276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8887D6F-650C-C9B7-7445-9D3B5B79EABD}"/>
              </a:ext>
            </a:extLst>
          </p:cNvPr>
          <p:cNvSpPr txBox="1"/>
          <p:nvPr/>
        </p:nvSpPr>
        <p:spPr>
          <a:xfrm>
            <a:off x="4824591" y="5450107"/>
            <a:ext cx="2744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[Behzad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Razavi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RF Microelectronics]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BD81F8F-883A-6E1F-077D-0E9A68259EA5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7926178" y="4164738"/>
            <a:ext cx="1271407" cy="3257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1F09069-2B70-8D2B-EF4C-D9FEA2F98C60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7926178" y="3524751"/>
            <a:ext cx="1271407" cy="6399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F39F189-22F7-A2C8-B6B4-55B5B934D0F3}"/>
              </a:ext>
            </a:extLst>
          </p:cNvPr>
          <p:cNvSpPr txBox="1"/>
          <p:nvPr/>
        </p:nvSpPr>
        <p:spPr>
          <a:xfrm>
            <a:off x="9197585" y="3340085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Active Components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CB12A5-8612-1DD3-6278-882823A19ECA}"/>
              </a:ext>
            </a:extLst>
          </p:cNvPr>
          <p:cNvSpPr txBox="1"/>
          <p:nvPr/>
        </p:nvSpPr>
        <p:spPr>
          <a:xfrm>
            <a:off x="9197585" y="4305821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Passive Components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5194385-22D5-0724-3F99-5D4D931D3FEE}"/>
              </a:ext>
            </a:extLst>
          </p:cNvPr>
          <p:cNvCxnSpPr>
            <a:cxnSpLocks/>
          </p:cNvCxnSpPr>
          <p:nvPr/>
        </p:nvCxnSpPr>
        <p:spPr>
          <a:xfrm flipV="1">
            <a:off x="3887421" y="4047491"/>
            <a:ext cx="607458" cy="11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0B9D4EF0-4D56-E50E-A366-F500BAF149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80318" y="2482254"/>
            <a:ext cx="1054814" cy="85783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EC36C21-0A6D-BD6E-EA1B-5AD13AC42A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66068" y="2538666"/>
            <a:ext cx="1240204" cy="81172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E8533BB-1230-42C2-024E-EAFBF354E7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66126" y="4716444"/>
            <a:ext cx="801607" cy="98884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6851D73-BBC1-CDE6-E204-2552585935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71656" y="4736085"/>
            <a:ext cx="1127841" cy="99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27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53AD-2A29-AA3C-C8C9-BA5D0B082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RFIC Passive Design Challenges</a:t>
            </a:r>
          </a:p>
        </p:txBody>
      </p:sp>
      <p:sp>
        <p:nvSpPr>
          <p:cNvPr id="4" name="Pentagon 15">
            <a:extLst>
              <a:ext uri="{FF2B5EF4-FFF2-40B4-BE49-F238E27FC236}">
                <a16:creationId xmlns:a16="http://schemas.microsoft.com/office/drawing/2014/main" id="{5A402650-158C-0758-42C7-26CA039ED620}"/>
              </a:ext>
            </a:extLst>
          </p:cNvPr>
          <p:cNvSpPr/>
          <p:nvPr/>
        </p:nvSpPr>
        <p:spPr>
          <a:xfrm>
            <a:off x="35750" y="6504545"/>
            <a:ext cx="2194560" cy="321049"/>
          </a:xfrm>
          <a:prstGeom prst="homePlate">
            <a:avLst/>
          </a:prstGeom>
          <a:solidFill>
            <a:srgbClr val="FFD966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75559D5-4EFF-85F0-BC0A-57DEE01C1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002" y="1316420"/>
            <a:ext cx="11239005" cy="526867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The majority of RFIC design efforts are focused on </a:t>
            </a:r>
            <a:r>
              <a:rPr lang="en-US" b="1" dirty="0"/>
              <a:t>passive design and optimization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Occupy most of core chip area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Need to balance many different design objectives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Minimize loss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Maximize bandwidth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Address impedance transformation and mismatch, ..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Have multiple functions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Facilitate facilitating output, inter-stage, and input matching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Filtering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Phase-shifting, .. 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450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DDDA5A0-606B-22FC-4373-4637309E12AB}"/>
              </a:ext>
            </a:extLst>
          </p:cNvPr>
          <p:cNvSpPr txBox="1"/>
          <p:nvPr/>
        </p:nvSpPr>
        <p:spPr>
          <a:xfrm>
            <a:off x="318405" y="4186019"/>
            <a:ext cx="541533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Optimization is confined to a limited set of topology templates</a:t>
            </a:r>
          </a:p>
          <a:p>
            <a:pPr marL="571500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Slow simulation restricts the number of optimization iterations possible</a:t>
            </a:r>
          </a:p>
          <a:p>
            <a:pPr marL="571500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853AD-2A29-AA3C-C8C9-BA5D0B082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RFIC Passive Design Challenges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376057-ECED-715C-4440-BA915E5538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03"/>
          <a:stretch/>
        </p:blipFill>
        <p:spPr bwMode="auto">
          <a:xfrm>
            <a:off x="583065" y="1658673"/>
            <a:ext cx="5000771" cy="185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6DFAFB0-E2A2-30C7-F20D-20C24E0F3C6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3658"/>
          <a:stretch/>
        </p:blipFill>
        <p:spPr>
          <a:xfrm>
            <a:off x="438898" y="4333916"/>
            <a:ext cx="430426" cy="371642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E7B993-8AC4-FDF7-2266-1610FBDED1C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3658"/>
          <a:stretch/>
        </p:blipFill>
        <p:spPr>
          <a:xfrm>
            <a:off x="438898" y="5279891"/>
            <a:ext cx="430426" cy="371642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83816C08-DD5F-1AF6-CFF3-4AD9C65464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35"/>
          <a:stretch/>
        </p:blipFill>
        <p:spPr bwMode="auto">
          <a:xfrm>
            <a:off x="6154841" y="1758307"/>
            <a:ext cx="5816764" cy="199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907C7E-F341-3B4F-FEB1-F5A3AC39F1E8}"/>
              </a:ext>
            </a:extLst>
          </p:cNvPr>
          <p:cNvSpPr txBox="1"/>
          <p:nvPr/>
        </p:nvSpPr>
        <p:spPr>
          <a:xfrm>
            <a:off x="5977285" y="3933439"/>
            <a:ext cx="601865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More general definition of design space</a:t>
            </a:r>
          </a:p>
          <a:p>
            <a:pPr marL="571500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Physics-augmented ML model for fast design evaluation</a:t>
            </a:r>
          </a:p>
          <a:p>
            <a:pPr marL="571500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Bayesian optimization-based design synthesis for efficient exploration of design space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BA33A60-E205-951B-3671-DDD98CA71B67}"/>
              </a:ext>
            </a:extLst>
          </p:cNvPr>
          <p:cNvCxnSpPr>
            <a:cxnSpLocks/>
          </p:cNvCxnSpPr>
          <p:nvPr/>
        </p:nvCxnSpPr>
        <p:spPr>
          <a:xfrm>
            <a:off x="5806378" y="1658673"/>
            <a:ext cx="0" cy="4683141"/>
          </a:xfrm>
          <a:prstGeom prst="line">
            <a:avLst/>
          </a:prstGeom>
          <a:ln w="38100">
            <a:solidFill>
              <a:srgbClr val="29718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9F885C52-27DD-C603-6CB3-11AAE604093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3824"/>
          <a:stretch/>
        </p:blipFill>
        <p:spPr>
          <a:xfrm>
            <a:off x="6120398" y="3951355"/>
            <a:ext cx="431261" cy="3716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881E6B6-C517-30F7-B604-C95EE165F17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3824"/>
          <a:stretch/>
        </p:blipFill>
        <p:spPr>
          <a:xfrm>
            <a:off x="6120398" y="5630604"/>
            <a:ext cx="431261" cy="371642"/>
          </a:xfrm>
          <a:prstGeom prst="rect">
            <a:avLst/>
          </a:prstGeom>
        </p:spPr>
      </p:pic>
      <p:sp>
        <p:nvSpPr>
          <p:cNvPr id="3" name="Pentagon 15">
            <a:extLst>
              <a:ext uri="{FF2B5EF4-FFF2-40B4-BE49-F238E27FC236}">
                <a16:creationId xmlns:a16="http://schemas.microsoft.com/office/drawing/2014/main" id="{60CA0628-D51A-09FA-17BD-429C336F3493}"/>
              </a:ext>
            </a:extLst>
          </p:cNvPr>
          <p:cNvSpPr/>
          <p:nvPr/>
        </p:nvSpPr>
        <p:spPr>
          <a:xfrm>
            <a:off x="35750" y="6504545"/>
            <a:ext cx="2194560" cy="321049"/>
          </a:xfrm>
          <a:prstGeom prst="homePlate">
            <a:avLst/>
          </a:prstGeom>
          <a:solidFill>
            <a:srgbClr val="FFD966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4F95D2-B2F8-CC0E-A252-8ED2CF3656B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3824"/>
          <a:stretch/>
        </p:blipFill>
        <p:spPr>
          <a:xfrm>
            <a:off x="6120398" y="4684629"/>
            <a:ext cx="431261" cy="37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61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A2111-97FC-462B-13B3-942CC1505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PulseRF</a:t>
            </a:r>
            <a:r>
              <a:rPr lang="en-US" dirty="0"/>
              <a:t> Problem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4E741-3BE3-D2C9-4EFB-5FF608274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423" y="1316421"/>
            <a:ext cx="11129585" cy="4860542"/>
          </a:xfrm>
        </p:spPr>
        <p:txBody>
          <a:bodyPr/>
          <a:lstStyle/>
          <a:p>
            <a:r>
              <a:rPr lang="en-US" dirty="0"/>
              <a:t>Low Loss Impedance Transformation</a:t>
            </a:r>
          </a:p>
          <a:p>
            <a:pPr lvl="1"/>
            <a:r>
              <a:rPr lang="en-US" dirty="0"/>
              <a:t>The major function of RF passive networks is to achieve impedance transformation with minimal loss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24A3DBF-6792-7E7E-8D1D-4D883FA7C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10" r="31670" b="17175"/>
          <a:stretch/>
        </p:blipFill>
        <p:spPr bwMode="auto">
          <a:xfrm>
            <a:off x="2467165" y="2812533"/>
            <a:ext cx="3971586" cy="189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hevron 12">
            <a:extLst>
              <a:ext uri="{FF2B5EF4-FFF2-40B4-BE49-F238E27FC236}">
                <a16:creationId xmlns:a16="http://schemas.microsoft.com/office/drawing/2014/main" id="{33085267-6279-4A7A-3EC4-3E9B4FD6AABF}"/>
              </a:ext>
            </a:extLst>
          </p:cNvPr>
          <p:cNvSpPr>
            <a:spLocks/>
          </p:cNvSpPr>
          <p:nvPr/>
        </p:nvSpPr>
        <p:spPr>
          <a:xfrm>
            <a:off x="2153344" y="6500370"/>
            <a:ext cx="2403665" cy="321049"/>
          </a:xfrm>
          <a:prstGeom prst="chevron">
            <a:avLst/>
          </a:prstGeom>
          <a:solidFill>
            <a:srgbClr val="FFD966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Formulation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E5A860F-5760-0C1F-89B3-F45067EF38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34" t="9666" b="51604"/>
          <a:stretch/>
        </p:blipFill>
        <p:spPr bwMode="auto">
          <a:xfrm>
            <a:off x="3632211" y="4670972"/>
            <a:ext cx="1784316" cy="139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9D1B629-6FC2-02E3-0DA7-CB81AA1433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84986" b="37508"/>
          <a:stretch/>
        </p:blipFill>
        <p:spPr bwMode="auto">
          <a:xfrm>
            <a:off x="7472582" y="2375717"/>
            <a:ext cx="2252253" cy="358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6D5D2A9-D965-D3FC-5452-E00199041A0C}"/>
              </a:ext>
            </a:extLst>
          </p:cNvPr>
          <p:cNvSpPr/>
          <p:nvPr/>
        </p:nvSpPr>
        <p:spPr>
          <a:xfrm>
            <a:off x="4254339" y="2919253"/>
            <a:ext cx="397239" cy="397239"/>
          </a:xfrm>
          <a:prstGeom prst="ellipse">
            <a:avLst/>
          </a:prstGeom>
          <a:noFill/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20C1945-3E38-1D2E-F692-19CC0545B2E3}"/>
              </a:ext>
            </a:extLst>
          </p:cNvPr>
          <p:cNvSpPr/>
          <p:nvPr/>
        </p:nvSpPr>
        <p:spPr>
          <a:xfrm>
            <a:off x="2764894" y="2727286"/>
            <a:ext cx="397239" cy="397239"/>
          </a:xfrm>
          <a:prstGeom prst="ellipse">
            <a:avLst/>
          </a:prstGeom>
          <a:noFill/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2D30A4D-B836-4421-5173-D88E6392BBBE}"/>
              </a:ext>
            </a:extLst>
          </p:cNvPr>
          <p:cNvSpPr/>
          <p:nvPr/>
        </p:nvSpPr>
        <p:spPr>
          <a:xfrm>
            <a:off x="2764894" y="4310237"/>
            <a:ext cx="397239" cy="397239"/>
          </a:xfrm>
          <a:prstGeom prst="ellipse">
            <a:avLst/>
          </a:prstGeom>
          <a:noFill/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611E4AA-2150-137F-BCBC-76E4E05CC6E2}"/>
              </a:ext>
            </a:extLst>
          </p:cNvPr>
          <p:cNvSpPr/>
          <p:nvPr/>
        </p:nvSpPr>
        <p:spPr>
          <a:xfrm>
            <a:off x="5981292" y="4212801"/>
            <a:ext cx="397239" cy="397239"/>
          </a:xfrm>
          <a:prstGeom prst="ellipse">
            <a:avLst/>
          </a:prstGeom>
          <a:noFill/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1D8D40A-324F-7824-F54A-1E4400E371D2}"/>
              </a:ext>
            </a:extLst>
          </p:cNvPr>
          <p:cNvSpPr/>
          <p:nvPr/>
        </p:nvSpPr>
        <p:spPr>
          <a:xfrm>
            <a:off x="5981292" y="2878553"/>
            <a:ext cx="397239" cy="397239"/>
          </a:xfrm>
          <a:prstGeom prst="ellipse">
            <a:avLst/>
          </a:prstGeom>
          <a:noFill/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149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ABF7C-888D-E4AE-6BE3-14EC63A55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PulseRF</a:t>
            </a:r>
            <a:r>
              <a:rPr lang="en-US" dirty="0"/>
              <a:t> Problem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1F17D5-4EE5-3FBA-CBEC-BD6DE2F6AA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4944" y="1356351"/>
                <a:ext cx="4862754" cy="5337175"/>
              </a:xfrm>
            </p:spPr>
            <p:txBody>
              <a:bodyPr/>
              <a:lstStyle/>
              <a:p>
                <a:r>
                  <a:rPr lang="en-US" dirty="0"/>
                  <a:t>Given target specifications</a:t>
                </a:r>
              </a:p>
              <a:p>
                <a:pPr lvl="1"/>
                <a:r>
                  <a:rPr lang="en-US" dirty="0"/>
                  <a:t>design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load impedances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 impedances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passive efficiency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endParaRPr lang="en-US" i="1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Solve for</a:t>
                </a:r>
              </a:p>
              <a:p>
                <a:pPr lvl="1"/>
                <a:r>
                  <a:rPr lang="en-US" dirty="0"/>
                  <a:t>design layout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1F17D5-4EE5-3FBA-CBEC-BD6DE2F6AA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4944" y="1356351"/>
                <a:ext cx="4862754" cy="5337175"/>
              </a:xfrm>
              <a:blipFill>
                <a:blip r:embed="rId3"/>
                <a:stretch>
                  <a:fillRect l="-2256" t="-1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0" name="Picture 4">
            <a:extLst>
              <a:ext uri="{FF2B5EF4-FFF2-40B4-BE49-F238E27FC236}">
                <a16:creationId xmlns:a16="http://schemas.microsoft.com/office/drawing/2014/main" id="{D2DE0516-D352-92FE-1399-DA90E985C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758" y="1245476"/>
            <a:ext cx="6029729" cy="4973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hevron 12">
            <a:extLst>
              <a:ext uri="{FF2B5EF4-FFF2-40B4-BE49-F238E27FC236}">
                <a16:creationId xmlns:a16="http://schemas.microsoft.com/office/drawing/2014/main" id="{0A3D6802-9DBC-9854-B688-4524E6A79935}"/>
              </a:ext>
            </a:extLst>
          </p:cNvPr>
          <p:cNvSpPr>
            <a:spLocks/>
          </p:cNvSpPr>
          <p:nvPr/>
        </p:nvSpPr>
        <p:spPr>
          <a:xfrm>
            <a:off x="2153344" y="6500370"/>
            <a:ext cx="2403665" cy="321049"/>
          </a:xfrm>
          <a:prstGeom prst="chevron">
            <a:avLst/>
          </a:prstGeom>
          <a:solidFill>
            <a:srgbClr val="FFD966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C75F69-3F9E-E2D9-24A8-1171EBBD19B9}"/>
                  </a:ext>
                </a:extLst>
              </p:cNvPr>
              <p:cNvSpPr txBox="1"/>
              <p:nvPr/>
            </p:nvSpPr>
            <p:spPr>
              <a:xfrm>
                <a:off x="507513" y="4789313"/>
                <a:ext cx="5215723" cy="767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p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𝐃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𝐃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C75F69-3F9E-E2D9-24A8-1171EBBD1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13" y="4789313"/>
                <a:ext cx="5215723" cy="7677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656243-538B-8B20-BB3D-1D5FE36658ED}"/>
                  </a:ext>
                </a:extLst>
              </p:cNvPr>
              <p:cNvSpPr txBox="1"/>
              <p:nvPr/>
            </p:nvSpPr>
            <p:spPr>
              <a:xfrm>
                <a:off x="1801207" y="5667962"/>
                <a:ext cx="247260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subject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656243-538B-8B20-BB3D-1D5FE3665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207" y="5667962"/>
                <a:ext cx="2472606" cy="276999"/>
              </a:xfrm>
              <a:prstGeom prst="rect">
                <a:avLst/>
              </a:prstGeom>
              <a:blipFill>
                <a:blip r:embed="rId6"/>
                <a:stretch>
                  <a:fillRect t="-222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3956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CA0E8-2F74-7FB7-8561-6A118A4DD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F0EA46DF-E6A8-34DE-6C88-488EE4C4C974}"/>
              </a:ext>
            </a:extLst>
          </p:cNvPr>
          <p:cNvSpPr txBox="1"/>
          <p:nvPr/>
        </p:nvSpPr>
        <p:spPr>
          <a:xfrm>
            <a:off x="456531" y="2348688"/>
            <a:ext cx="112692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Pixelated </a:t>
            </a:r>
            <a:r>
              <a:rPr lang="en-US" sz="2400" b="1" dirty="0"/>
              <a:t>approach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randomly scattered pixels and isolated shapes lead to redundant design performance [1][2]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AA18FD-167A-1555-4D59-04B85BBC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1) Design Space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F98A9-18BE-721C-16CF-FEFD5A4E5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002" y="1316421"/>
            <a:ext cx="11239004" cy="64249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SzPct val="100000"/>
            </a:pPr>
            <a:r>
              <a:rPr lang="en-US" dirty="0"/>
              <a:t>Why do we need good design space?</a:t>
            </a:r>
          </a:p>
        </p:txBody>
      </p:sp>
      <p:sp>
        <p:nvSpPr>
          <p:cNvPr id="18" name="Chevron 12">
            <a:extLst>
              <a:ext uri="{FF2B5EF4-FFF2-40B4-BE49-F238E27FC236}">
                <a16:creationId xmlns:a16="http://schemas.microsoft.com/office/drawing/2014/main" id="{2575567C-A0AD-99B7-8E56-E5A6E5753874}"/>
              </a:ext>
            </a:extLst>
          </p:cNvPr>
          <p:cNvSpPr>
            <a:spLocks/>
          </p:cNvSpPr>
          <p:nvPr/>
        </p:nvSpPr>
        <p:spPr>
          <a:xfrm>
            <a:off x="4491811" y="6500370"/>
            <a:ext cx="2194560" cy="321049"/>
          </a:xfrm>
          <a:prstGeom prst="chevron">
            <a:avLst/>
          </a:prstGeom>
          <a:solidFill>
            <a:srgbClr val="FFD966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PulseRF</a:t>
            </a: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Methods</a:t>
            </a:r>
          </a:p>
        </p:txBody>
      </p:sp>
      <p:pic>
        <p:nvPicPr>
          <p:cNvPr id="22" name="Picture 21" descr="A blue and green squares&#10;&#10;Description automatically generated">
            <a:extLst>
              <a:ext uri="{FF2B5EF4-FFF2-40B4-BE49-F238E27FC236}">
                <a16:creationId xmlns:a16="http://schemas.microsoft.com/office/drawing/2014/main" id="{C8244610-C002-695E-6217-96D2DF5414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434" y="3253866"/>
            <a:ext cx="1909572" cy="2207412"/>
          </a:xfrm>
          <a:prstGeom prst="rect">
            <a:avLst/>
          </a:prstGeom>
        </p:spPr>
      </p:pic>
      <p:pic>
        <p:nvPicPr>
          <p:cNvPr id="24" name="Picture 23" descr="A blue and green squares&#10;&#10;Description automatically generated">
            <a:extLst>
              <a:ext uri="{FF2B5EF4-FFF2-40B4-BE49-F238E27FC236}">
                <a16:creationId xmlns:a16="http://schemas.microsoft.com/office/drawing/2014/main" id="{5EBE1684-8B11-2BCB-C515-19B3E35AAA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9" y="3251803"/>
            <a:ext cx="1911456" cy="2211182"/>
          </a:xfrm>
          <a:prstGeom prst="rect">
            <a:avLst/>
          </a:prstGeom>
        </p:spPr>
      </p:pic>
      <p:pic>
        <p:nvPicPr>
          <p:cNvPr id="26" name="Picture 25" descr="A pixelated squares with a symbol&#10;&#10;Description automatically generated with medium confidence">
            <a:extLst>
              <a:ext uri="{FF2B5EF4-FFF2-40B4-BE49-F238E27FC236}">
                <a16:creationId xmlns:a16="http://schemas.microsoft.com/office/drawing/2014/main" id="{63E8FFCC-79BC-B38E-87DB-09833F00F3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771" y="3251803"/>
            <a:ext cx="1915226" cy="221118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165BC33-D976-2157-9D78-BCC723C4615F}"/>
              </a:ext>
            </a:extLst>
          </p:cNvPr>
          <p:cNvSpPr/>
          <p:nvPr/>
        </p:nvSpPr>
        <p:spPr>
          <a:xfrm>
            <a:off x="8357362" y="3195458"/>
            <a:ext cx="1347947" cy="2344643"/>
          </a:xfrm>
          <a:prstGeom prst="ellipse">
            <a:avLst/>
          </a:prstGeom>
          <a:noFill/>
          <a:ln w="38100"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DDF5F2-2D11-7CF0-4644-139813418B60}"/>
              </a:ext>
            </a:extLst>
          </p:cNvPr>
          <p:cNvSpPr txBox="1"/>
          <p:nvPr/>
        </p:nvSpPr>
        <p:spPr>
          <a:xfrm>
            <a:off x="6473512" y="5351489"/>
            <a:ext cx="1643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Conventional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Template-based</a:t>
            </a:r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F58A89-BCF0-08F0-C794-2FED6EDD72B4}"/>
              </a:ext>
            </a:extLst>
          </p:cNvPr>
          <p:cNvSpPr txBox="1"/>
          <p:nvPr/>
        </p:nvSpPr>
        <p:spPr>
          <a:xfrm>
            <a:off x="10079566" y="5351488"/>
            <a:ext cx="15639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Complete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Pixelated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87CB03-900F-42EC-B79E-FCBBFA489430}"/>
              </a:ext>
            </a:extLst>
          </p:cNvPr>
          <p:cNvSpPr txBox="1"/>
          <p:nvPr/>
        </p:nvSpPr>
        <p:spPr>
          <a:xfrm>
            <a:off x="8333465" y="5526213"/>
            <a:ext cx="15639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PulseRF</a:t>
            </a:r>
            <a:endParaRPr lang="en-US" sz="1600" b="1" i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292F87E-5153-D9F2-1459-F55060CFFBDC}"/>
              </a:ext>
            </a:extLst>
          </p:cNvPr>
          <p:cNvSpPr txBox="1">
            <a:spLocks/>
          </p:cNvSpPr>
          <p:nvPr/>
        </p:nvSpPr>
        <p:spPr>
          <a:xfrm>
            <a:off x="466267" y="1872555"/>
            <a:ext cx="11239004" cy="528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buSzPct val="100000"/>
            </a:pPr>
            <a:r>
              <a:rPr lang="en-US" b="1" dirty="0"/>
              <a:t>Conventional approach </a:t>
            </a:r>
            <a:r>
              <a:rPr lang="en-US" dirty="0"/>
              <a:t>: highly-restricted, few design choices</a:t>
            </a:r>
          </a:p>
          <a:p>
            <a:pPr lvl="1">
              <a:lnSpc>
                <a:spcPct val="100000"/>
              </a:lnSpc>
              <a:buSzPct val="100000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435F23-3C7E-3EF7-E005-B8AF8B4DBA2A}"/>
              </a:ext>
            </a:extLst>
          </p:cNvPr>
          <p:cNvSpPr txBox="1"/>
          <p:nvPr/>
        </p:nvSpPr>
        <p:spPr>
          <a:xfrm>
            <a:off x="-461433" y="6104207"/>
            <a:ext cx="123861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SzPct val="100000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[1] E. A. Karahan, Z. Liu and K. Sengupta, "Deep-Learning-Based Inverse-Designed Millimeter-Wave Passives and Power Amplifiers," JSSC 2023 </a:t>
            </a:r>
          </a:p>
          <a:p>
            <a:pPr lvl="1">
              <a:buSzPct val="100000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[2] J. Lee, W. Jia, B. S. -. Rodriguez and J. S. Walling, "Pixelated RF: Random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Metasurface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Based Electromagnetic Filters," NEWCAS 2023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BE4EBE-F7CC-1C38-94D7-2E49503C4D0A}"/>
              </a:ext>
            </a:extLst>
          </p:cNvPr>
          <p:cNvSpPr txBox="1"/>
          <p:nvPr/>
        </p:nvSpPr>
        <p:spPr>
          <a:xfrm>
            <a:off x="456532" y="3195458"/>
            <a:ext cx="59527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Meaningful designs and not too restricted design space </a:t>
            </a:r>
          </a:p>
        </p:txBody>
      </p:sp>
    </p:spTree>
    <p:extLst>
      <p:ext uri="{BB962C8B-B14F-4D97-AF65-F5344CB8AC3E}">
        <p14:creationId xmlns:p14="http://schemas.microsoft.com/office/powerpoint/2010/main" val="95546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6" grpId="0" animBg="1"/>
      <p:bldP spid="27" grpId="0"/>
      <p:bldP spid="29" grpId="0"/>
      <p:bldP spid="30" grpId="0"/>
      <p:bldP spid="33" grpId="0"/>
      <p:bldP spid="4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6A70B-8B02-903E-67D1-4A131D308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1) Design Space Formulation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4E1C032-C361-1E31-A574-64DF9AE833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60" b="7573"/>
          <a:stretch/>
        </p:blipFill>
        <p:spPr bwMode="auto">
          <a:xfrm>
            <a:off x="643145" y="2379602"/>
            <a:ext cx="5191598" cy="377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DE4115D7-A2EE-75CE-DBD2-9481AADF98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1" t="2812" r="19328" b="7475"/>
          <a:stretch/>
        </p:blipFill>
        <p:spPr bwMode="auto">
          <a:xfrm>
            <a:off x="6050519" y="2800089"/>
            <a:ext cx="3052561" cy="325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50AE88-1EFD-6E2F-80B5-A12CD0901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002" y="1316421"/>
            <a:ext cx="11239005" cy="14153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⇨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PulseRF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Flexible template-based approach with local deformations</a:t>
            </a:r>
          </a:p>
          <a:p>
            <a:pPr marL="0" indent="0">
              <a:buNone/>
            </a:pPr>
            <a:r>
              <a:rPr lang="en-US" dirty="0"/>
              <a:t>	40x40 grid (120 um x 120um), multiple layers, ring structure </a:t>
            </a:r>
          </a:p>
        </p:txBody>
      </p:sp>
      <p:sp>
        <p:nvSpPr>
          <p:cNvPr id="7" name="Chevron 12">
            <a:extLst>
              <a:ext uri="{FF2B5EF4-FFF2-40B4-BE49-F238E27FC236}">
                <a16:creationId xmlns:a16="http://schemas.microsoft.com/office/drawing/2014/main" id="{339538C9-EFAB-F896-CA81-23A1E576C286}"/>
              </a:ext>
            </a:extLst>
          </p:cNvPr>
          <p:cNvSpPr>
            <a:spLocks/>
          </p:cNvSpPr>
          <p:nvPr/>
        </p:nvSpPr>
        <p:spPr>
          <a:xfrm>
            <a:off x="4491811" y="6500370"/>
            <a:ext cx="2194560" cy="321049"/>
          </a:xfrm>
          <a:prstGeom prst="chevron">
            <a:avLst/>
          </a:prstGeom>
          <a:solidFill>
            <a:srgbClr val="FFD966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PulseRF</a:t>
            </a: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012F13-DC29-017D-227C-BE5321DDE08E}"/>
              </a:ext>
            </a:extLst>
          </p:cNvPr>
          <p:cNvSpPr txBox="1"/>
          <p:nvPr/>
        </p:nvSpPr>
        <p:spPr>
          <a:xfrm>
            <a:off x="6819343" y="2571242"/>
            <a:ext cx="2342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28 parameters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9AF5E9-1AEB-B449-B797-370D2A9744A3}"/>
              </a:ext>
            </a:extLst>
          </p:cNvPr>
          <p:cNvSpPr/>
          <p:nvPr/>
        </p:nvSpPr>
        <p:spPr>
          <a:xfrm>
            <a:off x="6523783" y="3463877"/>
            <a:ext cx="2568037" cy="1251574"/>
          </a:xfrm>
          <a:prstGeom prst="rect">
            <a:avLst/>
          </a:prstGeom>
          <a:noFill/>
          <a:ln w="38100"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ED2154-C2C9-3DDD-D883-13B82402382A}"/>
              </a:ext>
            </a:extLst>
          </p:cNvPr>
          <p:cNvCxnSpPr>
            <a:cxnSpLocks/>
          </p:cNvCxnSpPr>
          <p:nvPr/>
        </p:nvCxnSpPr>
        <p:spPr>
          <a:xfrm>
            <a:off x="9103080" y="4098593"/>
            <a:ext cx="258279" cy="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F17B844-76D9-B293-9779-C6FC09FB5842}"/>
              </a:ext>
            </a:extLst>
          </p:cNvPr>
          <p:cNvSpPr/>
          <p:nvPr/>
        </p:nvSpPr>
        <p:spPr>
          <a:xfrm>
            <a:off x="6523783" y="4786681"/>
            <a:ext cx="1789748" cy="105800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327E84-B03D-A047-0128-86B3E496AFFB}"/>
              </a:ext>
            </a:extLst>
          </p:cNvPr>
          <p:cNvCxnSpPr>
            <a:cxnSpLocks/>
          </p:cNvCxnSpPr>
          <p:nvPr/>
        </p:nvCxnSpPr>
        <p:spPr>
          <a:xfrm>
            <a:off x="8313531" y="5315684"/>
            <a:ext cx="1127583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D89353F-6FFB-8C9C-E770-A951F96ABA17}"/>
              </a:ext>
            </a:extLst>
          </p:cNvPr>
          <p:cNvSpPr txBox="1"/>
          <p:nvPr/>
        </p:nvSpPr>
        <p:spPr>
          <a:xfrm>
            <a:off x="9489172" y="5130801"/>
            <a:ext cx="2466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Local deformations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8FAB2BA2-1048-B138-96B9-87C4DB0855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72" t="2812" b="7475"/>
          <a:stretch/>
        </p:blipFill>
        <p:spPr bwMode="auto">
          <a:xfrm rot="16200000">
            <a:off x="9992625" y="3021237"/>
            <a:ext cx="1051690" cy="215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FAE36C6-CB6C-7F45-D66F-D4DA83598B17}"/>
              </a:ext>
            </a:extLst>
          </p:cNvPr>
          <p:cNvSpPr txBox="1"/>
          <p:nvPr/>
        </p:nvSpPr>
        <p:spPr>
          <a:xfrm>
            <a:off x="9467615" y="3202144"/>
            <a:ext cx="2466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Diverse ring shapes</a:t>
            </a:r>
          </a:p>
        </p:txBody>
      </p:sp>
    </p:spTree>
    <p:extLst>
      <p:ext uri="{BB962C8B-B14F-4D97-AF65-F5344CB8AC3E}">
        <p14:creationId xmlns:p14="http://schemas.microsoft.com/office/powerpoint/2010/main" val="862225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6999</TotalTime>
  <Words>947</Words>
  <Application>Microsoft Office PowerPoint</Application>
  <PresentationFormat>Widescreen</PresentationFormat>
  <Paragraphs>204</Paragraphs>
  <Slides>20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Aptos</vt:lpstr>
      <vt:lpstr>Aptos Display</vt:lpstr>
      <vt:lpstr>Arial</vt:lpstr>
      <vt:lpstr>Blackadder ITC</vt:lpstr>
      <vt:lpstr>Cambria Math</vt:lpstr>
      <vt:lpstr>Wingdings</vt:lpstr>
      <vt:lpstr>Office Theme</vt:lpstr>
      <vt:lpstr>PulseRF: Physics-Augmented ML Modeling and Synthesis  for High-Frequency RFIC Design </vt:lpstr>
      <vt:lpstr>PowerPoint Presentation</vt:lpstr>
      <vt:lpstr>RFIC (Radio Frequency Integrated Circuit)</vt:lpstr>
      <vt:lpstr>RFIC Passive Design Challenges</vt:lpstr>
      <vt:lpstr>RFIC Passive Design Challenges</vt:lpstr>
      <vt:lpstr>PulseRF Problem Formulation</vt:lpstr>
      <vt:lpstr>PulseRF Problem Formulation</vt:lpstr>
      <vt:lpstr>1) Design Space Formulation</vt:lpstr>
      <vt:lpstr>1) Design Space Formulation</vt:lpstr>
      <vt:lpstr>2) ML Surrogate Model</vt:lpstr>
      <vt:lpstr>2) ML Surrogate Model</vt:lpstr>
      <vt:lpstr>2) ML Surrogate Model</vt:lpstr>
      <vt:lpstr>3) Inverse Design</vt:lpstr>
      <vt:lpstr>3) Inverse Design</vt:lpstr>
      <vt:lpstr>Evaluation of ML Surrogate Model</vt:lpstr>
      <vt:lpstr>Evaluation of Inverse Design Method</vt:lpstr>
      <vt:lpstr>Evaluation of Inverse Design Method</vt:lpstr>
      <vt:lpstr>Comparison with Expert Manual Design</vt:lpstr>
      <vt:lpstr>Summary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mackenzie hough</dc:creator>
  <cp:lastModifiedBy>Hyunsu Chae</cp:lastModifiedBy>
  <cp:revision>1</cp:revision>
  <dcterms:created xsi:type="dcterms:W3CDTF">2024-06-28T13:35:01Z</dcterms:created>
  <dcterms:modified xsi:type="dcterms:W3CDTF">2024-10-29T01:37:07Z</dcterms:modified>
</cp:coreProperties>
</file>